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1.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5.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6.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diagrams/data18.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diagrams/data19.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8.xml" ContentType="application/vnd.openxmlformats-officedocument.presentationml.notesSlide+xml"/>
  <Override PartName="/ppt/diagrams/data20.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ppt/diagrams/data21.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9.xml" ContentType="application/vnd.openxmlformats-officedocument.drawingml.diagramData+xml"/>
  <Override PartName="/ppt/diagrams/data1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56" r:id="rId1"/>
  </p:sldMasterIdLst>
  <p:notesMasterIdLst>
    <p:notesMasterId r:id="rId33"/>
  </p:notesMasterIdLst>
  <p:sldIdLst>
    <p:sldId id="256" r:id="rId2"/>
    <p:sldId id="258" r:id="rId3"/>
    <p:sldId id="290" r:id="rId4"/>
    <p:sldId id="261" r:id="rId5"/>
    <p:sldId id="305" r:id="rId6"/>
    <p:sldId id="282" r:id="rId7"/>
    <p:sldId id="291" r:id="rId8"/>
    <p:sldId id="292" r:id="rId9"/>
    <p:sldId id="260" r:id="rId10"/>
    <p:sldId id="284" r:id="rId11"/>
    <p:sldId id="262" r:id="rId12"/>
    <p:sldId id="264" r:id="rId13"/>
    <p:sldId id="285" r:id="rId14"/>
    <p:sldId id="293" r:id="rId15"/>
    <p:sldId id="281" r:id="rId16"/>
    <p:sldId id="294" r:id="rId17"/>
    <p:sldId id="298" r:id="rId18"/>
    <p:sldId id="286" r:id="rId19"/>
    <p:sldId id="296" r:id="rId20"/>
    <p:sldId id="265" r:id="rId21"/>
    <p:sldId id="288" r:id="rId22"/>
    <p:sldId id="287" r:id="rId23"/>
    <p:sldId id="266" r:id="rId24"/>
    <p:sldId id="270" r:id="rId25"/>
    <p:sldId id="300" r:id="rId26"/>
    <p:sldId id="301" r:id="rId27"/>
    <p:sldId id="302" r:id="rId28"/>
    <p:sldId id="303" r:id="rId29"/>
    <p:sldId id="304" r:id="rId30"/>
    <p:sldId id="280" r:id="rId31"/>
    <p:sldId id="299" r:id="rId3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46" autoAdjust="0"/>
    <p:restoredTop sz="76373" autoAdjust="0"/>
  </p:normalViewPr>
  <p:slideViewPr>
    <p:cSldViewPr>
      <p:cViewPr>
        <p:scale>
          <a:sx n="66" d="100"/>
          <a:sy n="66" d="100"/>
        </p:scale>
        <p:origin x="-1386"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_rels/data1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image" Target="../media/image33.png"/><Relationship Id="rId4" Type="http://schemas.openxmlformats.org/officeDocument/2006/relationships/image" Target="../media/image400.png"/></Relationships>
</file>

<file path=ppt/diagrams/_rels/data2.xml.rels><?xml version="1.0" encoding="UTF-8" standalone="yes"?>
<Relationships xmlns="http://schemas.openxmlformats.org/package/2006/relationships"><Relationship Id="rId1" Type="http://schemas.openxmlformats.org/officeDocument/2006/relationships/image" Target="../media/image3.png"/></Relationships>
</file>

<file path=ppt/diagrams/_rels/data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 Id="rId4" Type="http://schemas.openxmlformats.org/officeDocument/2006/relationships/image" Target="../media/image44.png"/></Relationships>
</file>

<file path=ppt/diagrams/_rels/data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image" Target="../media/image33.png"/><Relationship Id="rId4" Type="http://schemas.openxmlformats.org/officeDocument/2006/relationships/image" Target="../media/image3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A9EE31-372B-4C87-9623-519BFCBE476F}"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ES"/>
        </a:p>
      </dgm:t>
    </dgm:pt>
    <dgm:pt modelId="{D86C8BC1-B9A6-4D19-BCAC-87C7A598F031}">
      <dgm:prSet phldrT="[Texto]" custT="1"/>
      <dgm:spPr/>
      <dgm:t>
        <a:bodyPr/>
        <a:lstStyle/>
        <a:p>
          <a:r>
            <a:rPr lang="en-US" sz="1400" dirty="0" smtClean="0"/>
            <a:t>Electromagnetic</a:t>
          </a:r>
        </a:p>
        <a:p>
          <a:r>
            <a:rPr lang="en-US" sz="1400" dirty="0" smtClean="0"/>
            <a:t>Methods (EM)</a:t>
          </a:r>
          <a:endParaRPr lang="es-ES" sz="1400" dirty="0"/>
        </a:p>
      </dgm:t>
    </dgm:pt>
    <dgm:pt modelId="{E4BA8A81-046C-4C72-B81D-23DFFB3DF603}" type="parTrans" cxnId="{5B58EA4F-87A2-4117-9478-82F2F812E5B2}">
      <dgm:prSet/>
      <dgm:spPr/>
      <dgm:t>
        <a:bodyPr/>
        <a:lstStyle/>
        <a:p>
          <a:endParaRPr lang="es-ES"/>
        </a:p>
      </dgm:t>
    </dgm:pt>
    <dgm:pt modelId="{8763BF6B-903E-45BA-BD23-9CCCC382714B}" type="sibTrans" cxnId="{5B58EA4F-87A2-4117-9478-82F2F812E5B2}">
      <dgm:prSet/>
      <dgm:spPr/>
      <dgm:t>
        <a:bodyPr/>
        <a:lstStyle/>
        <a:p>
          <a:endParaRPr lang="es-ES"/>
        </a:p>
      </dgm:t>
    </dgm:pt>
    <dgm:pt modelId="{70E0E69B-A5BD-4067-81A1-CB5DB45518C7}">
      <dgm:prSet phldrT="[Texto]" custT="1"/>
      <dgm:spPr/>
      <dgm:t>
        <a:bodyPr/>
        <a:lstStyle/>
        <a:p>
          <a:r>
            <a:rPr lang="en-US" sz="1400" dirty="0" smtClean="0"/>
            <a:t>Previous research</a:t>
          </a:r>
          <a:endParaRPr lang="es-ES" sz="1400" dirty="0"/>
        </a:p>
      </dgm:t>
    </dgm:pt>
    <dgm:pt modelId="{D67856DA-A6FC-47B3-97C6-D12C556B2C69}" type="parTrans" cxnId="{89438EA1-5850-468B-9E8E-5A2D288AC16D}">
      <dgm:prSet/>
      <dgm:spPr/>
      <dgm:t>
        <a:bodyPr/>
        <a:lstStyle/>
        <a:p>
          <a:endParaRPr lang="es-ES"/>
        </a:p>
      </dgm:t>
    </dgm:pt>
    <dgm:pt modelId="{A0E9AA98-F555-486B-88D4-D29699674725}" type="sibTrans" cxnId="{89438EA1-5850-468B-9E8E-5A2D288AC16D}">
      <dgm:prSet/>
      <dgm:spPr/>
      <dgm:t>
        <a:bodyPr/>
        <a:lstStyle/>
        <a:p>
          <a:endParaRPr lang="es-ES"/>
        </a:p>
      </dgm:t>
    </dgm:pt>
    <dgm:pt modelId="{9F06EA0E-73FF-489A-B650-5798500E98B5}">
      <dgm:prSet phldrT="[Texto]" custT="1"/>
      <dgm:spPr/>
      <dgm:t>
        <a:bodyPr/>
        <a:lstStyle/>
        <a:p>
          <a:pPr algn="l"/>
          <a:r>
            <a:rPr lang="en-US" sz="1400" dirty="0" smtClean="0"/>
            <a:t>Robust methods that hardcode specific denoising.</a:t>
          </a:r>
          <a:endParaRPr lang="es-ES" sz="1400" dirty="0"/>
        </a:p>
      </dgm:t>
    </dgm:pt>
    <dgm:pt modelId="{0207B7A3-BBD9-4ECB-BD0B-BA79E81D6783}" type="parTrans" cxnId="{F94C098C-DE79-4A77-A645-EDB07804BFA4}">
      <dgm:prSet/>
      <dgm:spPr/>
      <dgm:t>
        <a:bodyPr/>
        <a:lstStyle/>
        <a:p>
          <a:endParaRPr lang="es-ES"/>
        </a:p>
      </dgm:t>
    </dgm:pt>
    <dgm:pt modelId="{519E9DAD-7198-4BCA-AAE1-0613A7E911B4}" type="sibTrans" cxnId="{F94C098C-DE79-4A77-A645-EDB07804BFA4}">
      <dgm:prSet/>
      <dgm:spPr/>
      <dgm:t>
        <a:bodyPr/>
        <a:lstStyle/>
        <a:p>
          <a:endParaRPr lang="es-ES"/>
        </a:p>
      </dgm:t>
    </dgm:pt>
    <dgm:pt modelId="{0C227FB2-B943-4EE1-8FAA-D2C1B78A7DCB}">
      <dgm:prSet phldrT="[Texto]" custT="1"/>
      <dgm:spPr/>
      <dgm:t>
        <a:bodyPr/>
        <a:lstStyle/>
        <a:p>
          <a:r>
            <a:rPr lang="en-US" sz="1400" dirty="0" smtClean="0"/>
            <a:t>Machine Learning (ML)</a:t>
          </a:r>
          <a:endParaRPr lang="es-ES" sz="1400" dirty="0"/>
        </a:p>
      </dgm:t>
    </dgm:pt>
    <dgm:pt modelId="{5C21ADE8-3D78-420B-A34D-1DB420075498}" type="parTrans" cxnId="{1086B53E-4B3B-4B21-B241-0133E64DB82E}">
      <dgm:prSet/>
      <dgm:spPr/>
      <dgm:t>
        <a:bodyPr/>
        <a:lstStyle/>
        <a:p>
          <a:endParaRPr lang="es-ES"/>
        </a:p>
      </dgm:t>
    </dgm:pt>
    <dgm:pt modelId="{D6C66B7C-08A3-46E1-AC1F-F2A7A43554AE}" type="sibTrans" cxnId="{1086B53E-4B3B-4B21-B241-0133E64DB82E}">
      <dgm:prSet/>
      <dgm:spPr/>
      <dgm:t>
        <a:bodyPr/>
        <a:lstStyle/>
        <a:p>
          <a:endParaRPr lang="es-ES"/>
        </a:p>
      </dgm:t>
    </dgm:pt>
    <mc:AlternateContent xmlns:mc="http://schemas.openxmlformats.org/markup-compatibility/2006" xmlns:a14="http://schemas.microsoft.com/office/drawing/2010/main">
      <mc:Choice Requires="a14">
        <dgm:pt modelId="{6D1F6886-F062-44B3-9798-3F5865D3338F}">
          <dgm:prSet phldrT="[Texto]" custT="1"/>
          <dgm:spPr/>
          <dgm:t>
            <a:bodyPr/>
            <a:lstStyle/>
            <a:p>
              <a:r>
                <a:rPr lang="en-US" sz="1400" dirty="0" smtClean="0"/>
                <a:t>Independent of the type of noise; relationship between the EM components </a:t>
              </a:r>
              <a14:m>
                <m:oMath xmlns:m="http://schemas.openxmlformats.org/officeDocument/2006/math">
                  <m:r>
                    <a:rPr lang="en-US" sz="1400" b="0" i="1" smtClean="0">
                      <a:latin typeface="Cambria Math"/>
                    </a:rPr>
                    <m:t>𝐸</m:t>
                  </m:r>
                  <m:r>
                    <a:rPr lang="en-US" sz="1400" b="0" i="1" smtClean="0">
                      <a:latin typeface="Cambria Math"/>
                    </a:rPr>
                    <m:t>=</m:t>
                  </m:r>
                  <m:r>
                    <a:rPr lang="en-US" sz="1400" b="0" i="1" smtClean="0">
                      <a:latin typeface="Cambria Math"/>
                    </a:rPr>
                    <m:t>𝑍</m:t>
                  </m:r>
                  <m:r>
                    <a:rPr lang="en-US" sz="1400" b="0" i="1" smtClean="0">
                      <a:latin typeface="Cambria Math"/>
                    </a:rPr>
                    <m:t> ∗</m:t>
                  </m:r>
                  <m:r>
                    <a:rPr lang="en-US" sz="1400" b="0" i="1" smtClean="0">
                      <a:latin typeface="Cambria Math"/>
                    </a:rPr>
                    <m:t>𝐵</m:t>
                  </m:r>
                </m:oMath>
              </a14:m>
              <a:r>
                <a:rPr lang="en-US" sz="1400" dirty="0" smtClean="0"/>
                <a:t>. </a:t>
              </a:r>
              <a:endParaRPr lang="es-ES" sz="1400" dirty="0"/>
            </a:p>
          </dgm:t>
        </dgm:pt>
      </mc:Choice>
      <mc:Fallback xmlns="">
        <dgm:pt modelId="{6D1F6886-F062-44B3-9798-3F5865D3338F}">
          <dgm:prSet phldrT="[Texto]" custT="1"/>
          <dgm:spPr/>
          <dgm:t>
            <a:bodyPr/>
            <a:lstStyle/>
            <a:p>
              <a:r>
                <a:rPr lang="en-US" sz="1400" dirty="0" smtClean="0"/>
                <a:t>Independent of the type of noise; relationship between the EM components </a:t>
              </a:r>
              <a:r>
                <a:rPr lang="en-US" sz="1400" b="0" i="0" smtClean="0">
                  <a:latin typeface="Cambria Math"/>
                </a:rPr>
                <a:t>𝐸=𝑍 ∗𝐵</a:t>
              </a:r>
              <a:r>
                <a:rPr lang="en-US" sz="1400" dirty="0" smtClean="0"/>
                <a:t>. </a:t>
              </a:r>
              <a:endParaRPr lang="es-ES" sz="1400" dirty="0"/>
            </a:p>
          </dgm:t>
        </dgm:pt>
      </mc:Fallback>
    </mc:AlternateContent>
    <dgm:pt modelId="{D97B6917-7F85-4AF4-8457-28D219245EE6}" type="parTrans" cxnId="{3A221D00-6C29-4C5E-B736-2F9B5DF88862}">
      <dgm:prSet/>
      <dgm:spPr/>
      <dgm:t>
        <a:bodyPr/>
        <a:lstStyle/>
        <a:p>
          <a:endParaRPr lang="es-ES"/>
        </a:p>
      </dgm:t>
    </dgm:pt>
    <dgm:pt modelId="{7329F5BE-1BAA-4D9A-BEBC-679B051FAE08}" type="sibTrans" cxnId="{3A221D00-6C29-4C5E-B736-2F9B5DF88862}">
      <dgm:prSet/>
      <dgm:spPr/>
      <dgm:t>
        <a:bodyPr/>
        <a:lstStyle/>
        <a:p>
          <a:endParaRPr lang="es-ES"/>
        </a:p>
      </dgm:t>
    </dgm:pt>
    <dgm:pt modelId="{7D51F9E4-7DD5-4AA2-A658-8074E97CB735}">
      <dgm:prSet phldrT="[Texto]" custT="1"/>
      <dgm:spPr/>
      <dgm:t>
        <a:bodyPr/>
        <a:lstStyle/>
        <a:p>
          <a:r>
            <a:rPr lang="en-US" sz="1400" dirty="0" smtClean="0"/>
            <a:t>Difficulty to obtain quality data in noisy environments</a:t>
          </a:r>
          <a:endParaRPr lang="es-ES" sz="1400" dirty="0"/>
        </a:p>
      </dgm:t>
    </dgm:pt>
    <dgm:pt modelId="{4A980925-F9CE-4AEF-9684-DCA5D33F1547}" type="parTrans" cxnId="{BC0AD7D1-6AA0-4B13-93F2-2B5A1392C2A3}">
      <dgm:prSet/>
      <dgm:spPr/>
      <dgm:t>
        <a:bodyPr/>
        <a:lstStyle/>
        <a:p>
          <a:endParaRPr lang="es-ES"/>
        </a:p>
      </dgm:t>
    </dgm:pt>
    <dgm:pt modelId="{04017049-46BE-45F9-98E2-66A784FD9617}" type="sibTrans" cxnId="{BC0AD7D1-6AA0-4B13-93F2-2B5A1392C2A3}">
      <dgm:prSet/>
      <dgm:spPr/>
      <dgm:t>
        <a:bodyPr/>
        <a:lstStyle/>
        <a:p>
          <a:endParaRPr lang="es-ES"/>
        </a:p>
      </dgm:t>
    </dgm:pt>
    <dgm:pt modelId="{4061FE23-FDFF-49C0-88BB-C2B4EE8788FA}">
      <dgm:prSet phldrT="[Texto]" custT="1"/>
      <dgm:spPr/>
      <dgm:t>
        <a:bodyPr/>
        <a:lstStyle/>
        <a:p>
          <a:r>
            <a:rPr lang="en-US" sz="1400" dirty="0" smtClean="0"/>
            <a:t>Magnetotelluric  (MT)</a:t>
          </a:r>
          <a:endParaRPr lang="es-ES" sz="1400" dirty="0"/>
        </a:p>
      </dgm:t>
    </dgm:pt>
    <dgm:pt modelId="{0F463008-5F98-42B0-93A5-3D6654A91780}" type="parTrans" cxnId="{BC7AD39C-EC84-4E79-A493-AB3E7317202A}">
      <dgm:prSet/>
      <dgm:spPr/>
      <dgm:t>
        <a:bodyPr/>
        <a:lstStyle/>
        <a:p>
          <a:endParaRPr lang="es-ES"/>
        </a:p>
      </dgm:t>
    </dgm:pt>
    <dgm:pt modelId="{0B3B2E8E-5D8C-4AF3-8083-689A3AEC353B}" type="sibTrans" cxnId="{BC7AD39C-EC84-4E79-A493-AB3E7317202A}">
      <dgm:prSet/>
      <dgm:spPr/>
      <dgm:t>
        <a:bodyPr/>
        <a:lstStyle/>
        <a:p>
          <a:endParaRPr lang="es-ES"/>
        </a:p>
      </dgm:t>
    </dgm:pt>
    <dgm:pt modelId="{E6158CD0-F5A5-4890-B40F-928A839B3DD9}">
      <dgm:prSet phldrT="[Texto]" custT="1"/>
      <dgm:spPr/>
      <dgm:t>
        <a:bodyPr/>
        <a:lstStyle/>
        <a:p>
          <a:r>
            <a:rPr lang="en-US" sz="1400" dirty="0" smtClean="0"/>
            <a:t>Characterize and monitor reservoirs </a:t>
          </a:r>
          <a:r>
            <a:rPr lang="en-US" sz="1400" dirty="0" smtClean="0">
              <a:sym typeface="Wingdings" panose="05000000000000000000" pitchFamily="2" charset="2"/>
            </a:rPr>
            <a:t> </a:t>
          </a:r>
          <a:r>
            <a:rPr lang="en-US" sz="1400" dirty="0" smtClean="0"/>
            <a:t>resistivity data</a:t>
          </a:r>
        </a:p>
      </dgm:t>
    </dgm:pt>
    <dgm:pt modelId="{634ED6ED-97C9-4783-9576-809595EA07BE}" type="parTrans" cxnId="{0953ADD3-4FCF-427B-80A5-50E68C66A9AA}">
      <dgm:prSet/>
      <dgm:spPr/>
      <dgm:t>
        <a:bodyPr/>
        <a:lstStyle/>
        <a:p>
          <a:endParaRPr lang="es-ES"/>
        </a:p>
      </dgm:t>
    </dgm:pt>
    <dgm:pt modelId="{C9CBA3F3-E212-4A7A-8807-BE0204AE57D9}" type="sibTrans" cxnId="{0953ADD3-4FCF-427B-80A5-50E68C66A9AA}">
      <dgm:prSet/>
      <dgm:spPr/>
      <dgm:t>
        <a:bodyPr/>
        <a:lstStyle/>
        <a:p>
          <a:endParaRPr lang="es-ES"/>
        </a:p>
      </dgm:t>
    </dgm:pt>
    <dgm:pt modelId="{C80DB513-81D0-4CE9-BD95-CA5B445ABD35}" type="pres">
      <dgm:prSet presAssocID="{5DA9EE31-372B-4C87-9623-519BFCBE476F}" presName="rootnode" presStyleCnt="0">
        <dgm:presLayoutVars>
          <dgm:chMax/>
          <dgm:chPref/>
          <dgm:dir/>
          <dgm:animLvl val="lvl"/>
        </dgm:presLayoutVars>
      </dgm:prSet>
      <dgm:spPr/>
      <dgm:t>
        <a:bodyPr/>
        <a:lstStyle/>
        <a:p>
          <a:endParaRPr lang="es-ES"/>
        </a:p>
      </dgm:t>
    </dgm:pt>
    <dgm:pt modelId="{10EB63AB-2BF2-4C4E-94B8-6981A66B4F3B}" type="pres">
      <dgm:prSet presAssocID="{D86C8BC1-B9A6-4D19-BCAC-87C7A598F031}" presName="composite" presStyleCnt="0"/>
      <dgm:spPr/>
    </dgm:pt>
    <dgm:pt modelId="{0D731CB4-57A0-4F34-974D-473FC7214448}" type="pres">
      <dgm:prSet presAssocID="{D86C8BC1-B9A6-4D19-BCAC-87C7A598F031}" presName="bentUpArrow1" presStyleLbl="alignImgPlace1" presStyleIdx="0" presStyleCnt="3"/>
      <dgm:spPr/>
    </dgm:pt>
    <dgm:pt modelId="{16E57628-7A93-4058-BAC6-5E7B438E0C44}" type="pres">
      <dgm:prSet presAssocID="{D86C8BC1-B9A6-4D19-BCAC-87C7A598F031}" presName="ParentText" presStyleLbl="node1" presStyleIdx="0" presStyleCnt="4">
        <dgm:presLayoutVars>
          <dgm:chMax val="1"/>
          <dgm:chPref val="1"/>
          <dgm:bulletEnabled val="1"/>
        </dgm:presLayoutVars>
      </dgm:prSet>
      <dgm:spPr/>
      <dgm:t>
        <a:bodyPr/>
        <a:lstStyle/>
        <a:p>
          <a:endParaRPr lang="es-ES"/>
        </a:p>
      </dgm:t>
    </dgm:pt>
    <dgm:pt modelId="{3E69081D-1B34-48CD-BD70-15DB8E5D5027}" type="pres">
      <dgm:prSet presAssocID="{D86C8BC1-B9A6-4D19-BCAC-87C7A598F031}" presName="ChildText" presStyleLbl="revTx" presStyleIdx="0" presStyleCnt="4" custScaleX="144732" custLinFactNeighborX="26129" custLinFactNeighborY="890">
        <dgm:presLayoutVars>
          <dgm:chMax val="0"/>
          <dgm:chPref val="0"/>
          <dgm:bulletEnabled val="1"/>
        </dgm:presLayoutVars>
      </dgm:prSet>
      <dgm:spPr/>
      <dgm:t>
        <a:bodyPr/>
        <a:lstStyle/>
        <a:p>
          <a:endParaRPr lang="es-ES"/>
        </a:p>
      </dgm:t>
    </dgm:pt>
    <dgm:pt modelId="{2DE7DE90-3937-424B-92B0-828B692538FA}" type="pres">
      <dgm:prSet presAssocID="{8763BF6B-903E-45BA-BD23-9CCCC382714B}" presName="sibTrans" presStyleCnt="0"/>
      <dgm:spPr/>
    </dgm:pt>
    <dgm:pt modelId="{EE3BA392-85E7-4E5C-B59F-C17FE489A498}" type="pres">
      <dgm:prSet presAssocID="{4061FE23-FDFF-49C0-88BB-C2B4EE8788FA}" presName="composite" presStyleCnt="0"/>
      <dgm:spPr/>
    </dgm:pt>
    <dgm:pt modelId="{FC06B823-F59F-41C8-9877-F0E6A04B9CBD}" type="pres">
      <dgm:prSet presAssocID="{4061FE23-FDFF-49C0-88BB-C2B4EE8788FA}" presName="bentUpArrow1" presStyleLbl="alignImgPlace1" presStyleIdx="1" presStyleCnt="3"/>
      <dgm:spPr/>
    </dgm:pt>
    <dgm:pt modelId="{28E6CA75-5557-461C-BA45-A7BBCC96CFAC}" type="pres">
      <dgm:prSet presAssocID="{4061FE23-FDFF-49C0-88BB-C2B4EE8788FA}" presName="ParentText" presStyleLbl="node1" presStyleIdx="1" presStyleCnt="4">
        <dgm:presLayoutVars>
          <dgm:chMax val="1"/>
          <dgm:chPref val="1"/>
          <dgm:bulletEnabled val="1"/>
        </dgm:presLayoutVars>
      </dgm:prSet>
      <dgm:spPr/>
      <dgm:t>
        <a:bodyPr/>
        <a:lstStyle/>
        <a:p>
          <a:endParaRPr lang="es-ES"/>
        </a:p>
      </dgm:t>
    </dgm:pt>
    <dgm:pt modelId="{3F88E92A-4D64-403D-9BD3-01C8EF4F337B}" type="pres">
      <dgm:prSet presAssocID="{4061FE23-FDFF-49C0-88BB-C2B4EE8788FA}" presName="ChildText" presStyleLbl="revTx" presStyleIdx="1" presStyleCnt="4" custScaleX="141622" custLinFactNeighborX="25729" custLinFactNeighborY="-3073">
        <dgm:presLayoutVars>
          <dgm:chMax val="0"/>
          <dgm:chPref val="0"/>
          <dgm:bulletEnabled val="1"/>
        </dgm:presLayoutVars>
      </dgm:prSet>
      <dgm:spPr/>
      <dgm:t>
        <a:bodyPr/>
        <a:lstStyle/>
        <a:p>
          <a:endParaRPr lang="es-ES"/>
        </a:p>
      </dgm:t>
    </dgm:pt>
    <dgm:pt modelId="{00480FEE-D2C8-40C3-8748-4262C73AC1AE}" type="pres">
      <dgm:prSet presAssocID="{0B3B2E8E-5D8C-4AF3-8083-689A3AEC353B}" presName="sibTrans" presStyleCnt="0"/>
      <dgm:spPr/>
    </dgm:pt>
    <dgm:pt modelId="{34DB70BD-7457-43FF-9288-488CA6239D10}" type="pres">
      <dgm:prSet presAssocID="{70E0E69B-A5BD-4067-81A1-CB5DB45518C7}" presName="composite" presStyleCnt="0"/>
      <dgm:spPr/>
    </dgm:pt>
    <dgm:pt modelId="{E87AD257-DDE0-437D-8F72-9E21780E14CA}" type="pres">
      <dgm:prSet presAssocID="{70E0E69B-A5BD-4067-81A1-CB5DB45518C7}" presName="bentUpArrow1" presStyleLbl="alignImgPlace1" presStyleIdx="2" presStyleCnt="3"/>
      <dgm:spPr/>
    </dgm:pt>
    <dgm:pt modelId="{A6842EEF-D5D8-430A-AACA-50283EE0F874}" type="pres">
      <dgm:prSet presAssocID="{70E0E69B-A5BD-4067-81A1-CB5DB45518C7}" presName="ParentText" presStyleLbl="node1" presStyleIdx="2" presStyleCnt="4">
        <dgm:presLayoutVars>
          <dgm:chMax val="1"/>
          <dgm:chPref val="1"/>
          <dgm:bulletEnabled val="1"/>
        </dgm:presLayoutVars>
      </dgm:prSet>
      <dgm:spPr/>
      <dgm:t>
        <a:bodyPr/>
        <a:lstStyle/>
        <a:p>
          <a:endParaRPr lang="es-ES"/>
        </a:p>
      </dgm:t>
    </dgm:pt>
    <dgm:pt modelId="{31D63484-16C9-4AAD-AF6B-FD8CC53024FB}" type="pres">
      <dgm:prSet presAssocID="{70E0E69B-A5BD-4067-81A1-CB5DB45518C7}" presName="ChildText" presStyleLbl="revTx" presStyleIdx="2" presStyleCnt="4" custScaleX="183536" custLinFactNeighborX="44659" custLinFactNeighborY="390">
        <dgm:presLayoutVars>
          <dgm:chMax val="0"/>
          <dgm:chPref val="0"/>
          <dgm:bulletEnabled val="1"/>
        </dgm:presLayoutVars>
      </dgm:prSet>
      <dgm:spPr/>
      <dgm:t>
        <a:bodyPr/>
        <a:lstStyle/>
        <a:p>
          <a:endParaRPr lang="es-ES"/>
        </a:p>
      </dgm:t>
    </dgm:pt>
    <dgm:pt modelId="{E0E0CF94-18B3-45C1-A125-65AAAA367E0C}" type="pres">
      <dgm:prSet presAssocID="{A0E9AA98-F555-486B-88D4-D29699674725}" presName="sibTrans" presStyleCnt="0"/>
      <dgm:spPr/>
    </dgm:pt>
    <dgm:pt modelId="{29DC1E4B-8CA8-4ABD-84D9-DBAEBD20EB91}" type="pres">
      <dgm:prSet presAssocID="{0C227FB2-B943-4EE1-8FAA-D2C1B78A7DCB}" presName="composite" presStyleCnt="0"/>
      <dgm:spPr/>
    </dgm:pt>
    <dgm:pt modelId="{CF14B174-A8AE-46CB-8E38-6C5409C4FD13}" type="pres">
      <dgm:prSet presAssocID="{0C227FB2-B943-4EE1-8FAA-D2C1B78A7DCB}" presName="ParentText" presStyleLbl="node1" presStyleIdx="3" presStyleCnt="4">
        <dgm:presLayoutVars>
          <dgm:chMax val="1"/>
          <dgm:chPref val="1"/>
          <dgm:bulletEnabled val="1"/>
        </dgm:presLayoutVars>
      </dgm:prSet>
      <dgm:spPr/>
      <dgm:t>
        <a:bodyPr/>
        <a:lstStyle/>
        <a:p>
          <a:endParaRPr lang="es-ES"/>
        </a:p>
      </dgm:t>
    </dgm:pt>
    <dgm:pt modelId="{B90CCC67-D082-4ABD-9AD9-DAB6C5537EF2}" type="pres">
      <dgm:prSet presAssocID="{0C227FB2-B943-4EE1-8FAA-D2C1B78A7DCB}" presName="FinalChildText" presStyleLbl="revTx" presStyleIdx="3" presStyleCnt="4" custScaleX="161699" custLinFactNeighborX="36579" custLinFactNeighborY="4104">
        <dgm:presLayoutVars>
          <dgm:chMax val="0"/>
          <dgm:chPref val="0"/>
          <dgm:bulletEnabled val="1"/>
        </dgm:presLayoutVars>
      </dgm:prSet>
      <dgm:spPr/>
      <dgm:t>
        <a:bodyPr/>
        <a:lstStyle/>
        <a:p>
          <a:endParaRPr lang="es-ES"/>
        </a:p>
      </dgm:t>
    </dgm:pt>
  </dgm:ptLst>
  <dgm:cxnLst>
    <dgm:cxn modelId="{3A221D00-6C29-4C5E-B736-2F9B5DF88862}" srcId="{0C227FB2-B943-4EE1-8FAA-D2C1B78A7DCB}" destId="{6D1F6886-F062-44B3-9798-3F5865D3338F}" srcOrd="0" destOrd="0" parTransId="{D97B6917-7F85-4AF4-8457-28D219245EE6}" sibTransId="{7329F5BE-1BAA-4D9A-BEBC-679B051FAE08}"/>
    <dgm:cxn modelId="{7AE25924-7AF8-4818-BDAB-B75749A25D60}" type="presOf" srcId="{D86C8BC1-B9A6-4D19-BCAC-87C7A598F031}" destId="{16E57628-7A93-4058-BAC6-5E7B438E0C44}" srcOrd="0" destOrd="0" presId="urn:microsoft.com/office/officeart/2005/8/layout/StepDownProcess"/>
    <dgm:cxn modelId="{4CA7C09C-11A6-4AB1-815B-3F236F282997}" type="presOf" srcId="{5DA9EE31-372B-4C87-9623-519BFCBE476F}" destId="{C80DB513-81D0-4CE9-BD95-CA5B445ABD35}" srcOrd="0" destOrd="0" presId="urn:microsoft.com/office/officeart/2005/8/layout/StepDownProcess"/>
    <dgm:cxn modelId="{BC7AD39C-EC84-4E79-A493-AB3E7317202A}" srcId="{5DA9EE31-372B-4C87-9623-519BFCBE476F}" destId="{4061FE23-FDFF-49C0-88BB-C2B4EE8788FA}" srcOrd="1" destOrd="0" parTransId="{0F463008-5F98-42B0-93A5-3D6654A91780}" sibTransId="{0B3B2E8E-5D8C-4AF3-8083-689A3AEC353B}"/>
    <dgm:cxn modelId="{5B58EA4F-87A2-4117-9478-82F2F812E5B2}" srcId="{5DA9EE31-372B-4C87-9623-519BFCBE476F}" destId="{D86C8BC1-B9A6-4D19-BCAC-87C7A598F031}" srcOrd="0" destOrd="0" parTransId="{E4BA8A81-046C-4C72-B81D-23DFFB3DF603}" sibTransId="{8763BF6B-903E-45BA-BD23-9CCCC382714B}"/>
    <dgm:cxn modelId="{BFF4F517-614B-4185-9ABC-3966F4A38724}" type="presOf" srcId="{6D1F6886-F062-44B3-9798-3F5865D3338F}" destId="{B90CCC67-D082-4ABD-9AD9-DAB6C5537EF2}" srcOrd="0" destOrd="0" presId="urn:microsoft.com/office/officeart/2005/8/layout/StepDownProcess"/>
    <dgm:cxn modelId="{2940F30F-3D15-41E6-B4FD-0FA737B113F8}" type="presOf" srcId="{0C227FB2-B943-4EE1-8FAA-D2C1B78A7DCB}" destId="{CF14B174-A8AE-46CB-8E38-6C5409C4FD13}" srcOrd="0" destOrd="0" presId="urn:microsoft.com/office/officeart/2005/8/layout/StepDownProcess"/>
    <dgm:cxn modelId="{9967B475-B889-4E5A-9989-2263C1F6C14C}" type="presOf" srcId="{E6158CD0-F5A5-4890-B40F-928A839B3DD9}" destId="{3E69081D-1B34-48CD-BD70-15DB8E5D5027}" srcOrd="0" destOrd="0" presId="urn:microsoft.com/office/officeart/2005/8/layout/StepDownProcess"/>
    <dgm:cxn modelId="{1086B53E-4B3B-4B21-B241-0133E64DB82E}" srcId="{5DA9EE31-372B-4C87-9623-519BFCBE476F}" destId="{0C227FB2-B943-4EE1-8FAA-D2C1B78A7DCB}" srcOrd="3" destOrd="0" parTransId="{5C21ADE8-3D78-420B-A34D-1DB420075498}" sibTransId="{D6C66B7C-08A3-46E1-AC1F-F2A7A43554AE}"/>
    <dgm:cxn modelId="{F94C098C-DE79-4A77-A645-EDB07804BFA4}" srcId="{70E0E69B-A5BD-4067-81A1-CB5DB45518C7}" destId="{9F06EA0E-73FF-489A-B650-5798500E98B5}" srcOrd="0" destOrd="0" parTransId="{0207B7A3-BBD9-4ECB-BD0B-BA79E81D6783}" sibTransId="{519E9DAD-7198-4BCA-AAE1-0613A7E911B4}"/>
    <dgm:cxn modelId="{5FE3DBC0-C4E3-4B9F-B8D3-BBFB02E2570D}" type="presOf" srcId="{70E0E69B-A5BD-4067-81A1-CB5DB45518C7}" destId="{A6842EEF-D5D8-430A-AACA-50283EE0F874}" srcOrd="0" destOrd="0" presId="urn:microsoft.com/office/officeart/2005/8/layout/StepDownProcess"/>
    <dgm:cxn modelId="{BF35FFB4-8989-4368-B172-AD95963AEF19}" type="presOf" srcId="{4061FE23-FDFF-49C0-88BB-C2B4EE8788FA}" destId="{28E6CA75-5557-461C-BA45-A7BBCC96CFAC}" srcOrd="0" destOrd="0" presId="urn:microsoft.com/office/officeart/2005/8/layout/StepDownProcess"/>
    <dgm:cxn modelId="{BC0AD7D1-6AA0-4B13-93F2-2B5A1392C2A3}" srcId="{4061FE23-FDFF-49C0-88BB-C2B4EE8788FA}" destId="{7D51F9E4-7DD5-4AA2-A658-8074E97CB735}" srcOrd="0" destOrd="0" parTransId="{4A980925-F9CE-4AEF-9684-DCA5D33F1547}" sibTransId="{04017049-46BE-45F9-98E2-66A784FD9617}"/>
    <dgm:cxn modelId="{FBC69480-282C-46B6-8BE3-C1978826C795}" type="presOf" srcId="{9F06EA0E-73FF-489A-B650-5798500E98B5}" destId="{31D63484-16C9-4AAD-AF6B-FD8CC53024FB}" srcOrd="0" destOrd="0" presId="urn:microsoft.com/office/officeart/2005/8/layout/StepDownProcess"/>
    <dgm:cxn modelId="{E6E75484-A757-4263-827B-990AA4C84603}" type="presOf" srcId="{7D51F9E4-7DD5-4AA2-A658-8074E97CB735}" destId="{3F88E92A-4D64-403D-9BD3-01C8EF4F337B}" srcOrd="0" destOrd="0" presId="urn:microsoft.com/office/officeart/2005/8/layout/StepDownProcess"/>
    <dgm:cxn modelId="{89438EA1-5850-468B-9E8E-5A2D288AC16D}" srcId="{5DA9EE31-372B-4C87-9623-519BFCBE476F}" destId="{70E0E69B-A5BD-4067-81A1-CB5DB45518C7}" srcOrd="2" destOrd="0" parTransId="{D67856DA-A6FC-47B3-97C6-D12C556B2C69}" sibTransId="{A0E9AA98-F555-486B-88D4-D29699674725}"/>
    <dgm:cxn modelId="{0953ADD3-4FCF-427B-80A5-50E68C66A9AA}" srcId="{D86C8BC1-B9A6-4D19-BCAC-87C7A598F031}" destId="{E6158CD0-F5A5-4890-B40F-928A839B3DD9}" srcOrd="0" destOrd="0" parTransId="{634ED6ED-97C9-4783-9576-809595EA07BE}" sibTransId="{C9CBA3F3-E212-4A7A-8807-BE0204AE57D9}"/>
    <dgm:cxn modelId="{BDDAF199-B73C-456D-A2FA-8E098B031B18}" type="presParOf" srcId="{C80DB513-81D0-4CE9-BD95-CA5B445ABD35}" destId="{10EB63AB-2BF2-4C4E-94B8-6981A66B4F3B}" srcOrd="0" destOrd="0" presId="urn:microsoft.com/office/officeart/2005/8/layout/StepDownProcess"/>
    <dgm:cxn modelId="{DC2C18B2-7A28-4F21-99CE-23D72B4BD0AB}" type="presParOf" srcId="{10EB63AB-2BF2-4C4E-94B8-6981A66B4F3B}" destId="{0D731CB4-57A0-4F34-974D-473FC7214448}" srcOrd="0" destOrd="0" presId="urn:microsoft.com/office/officeart/2005/8/layout/StepDownProcess"/>
    <dgm:cxn modelId="{70E23D3D-DE9A-4EDF-A9D2-9CE6A8FA823F}" type="presParOf" srcId="{10EB63AB-2BF2-4C4E-94B8-6981A66B4F3B}" destId="{16E57628-7A93-4058-BAC6-5E7B438E0C44}" srcOrd="1" destOrd="0" presId="urn:microsoft.com/office/officeart/2005/8/layout/StepDownProcess"/>
    <dgm:cxn modelId="{9886F723-0FEF-49DF-90BF-C1B9849D0CD6}" type="presParOf" srcId="{10EB63AB-2BF2-4C4E-94B8-6981A66B4F3B}" destId="{3E69081D-1B34-48CD-BD70-15DB8E5D5027}" srcOrd="2" destOrd="0" presId="urn:microsoft.com/office/officeart/2005/8/layout/StepDownProcess"/>
    <dgm:cxn modelId="{84131CA0-1069-4285-B3D4-9B7E6E538619}" type="presParOf" srcId="{C80DB513-81D0-4CE9-BD95-CA5B445ABD35}" destId="{2DE7DE90-3937-424B-92B0-828B692538FA}" srcOrd="1" destOrd="0" presId="urn:microsoft.com/office/officeart/2005/8/layout/StepDownProcess"/>
    <dgm:cxn modelId="{E6FCEC9B-BF25-407C-8ED8-857125186954}" type="presParOf" srcId="{C80DB513-81D0-4CE9-BD95-CA5B445ABD35}" destId="{EE3BA392-85E7-4E5C-B59F-C17FE489A498}" srcOrd="2" destOrd="0" presId="urn:microsoft.com/office/officeart/2005/8/layout/StepDownProcess"/>
    <dgm:cxn modelId="{A31CBAC7-FF38-4222-A0E2-1BDD4661BB08}" type="presParOf" srcId="{EE3BA392-85E7-4E5C-B59F-C17FE489A498}" destId="{FC06B823-F59F-41C8-9877-F0E6A04B9CBD}" srcOrd="0" destOrd="0" presId="urn:microsoft.com/office/officeart/2005/8/layout/StepDownProcess"/>
    <dgm:cxn modelId="{1DAAD560-BE03-4190-8030-B8CC7AFCF76E}" type="presParOf" srcId="{EE3BA392-85E7-4E5C-B59F-C17FE489A498}" destId="{28E6CA75-5557-461C-BA45-A7BBCC96CFAC}" srcOrd="1" destOrd="0" presId="urn:microsoft.com/office/officeart/2005/8/layout/StepDownProcess"/>
    <dgm:cxn modelId="{BB822389-58E6-45B8-AECF-40C08DF8F113}" type="presParOf" srcId="{EE3BA392-85E7-4E5C-B59F-C17FE489A498}" destId="{3F88E92A-4D64-403D-9BD3-01C8EF4F337B}" srcOrd="2" destOrd="0" presId="urn:microsoft.com/office/officeart/2005/8/layout/StepDownProcess"/>
    <dgm:cxn modelId="{2FFFC8E1-EC62-4EE7-85F6-66E66D11A230}" type="presParOf" srcId="{C80DB513-81D0-4CE9-BD95-CA5B445ABD35}" destId="{00480FEE-D2C8-40C3-8748-4262C73AC1AE}" srcOrd="3" destOrd="0" presId="urn:microsoft.com/office/officeart/2005/8/layout/StepDownProcess"/>
    <dgm:cxn modelId="{68650742-FBA9-4593-AA57-A6BB7519DF62}" type="presParOf" srcId="{C80DB513-81D0-4CE9-BD95-CA5B445ABD35}" destId="{34DB70BD-7457-43FF-9288-488CA6239D10}" srcOrd="4" destOrd="0" presId="urn:microsoft.com/office/officeart/2005/8/layout/StepDownProcess"/>
    <dgm:cxn modelId="{5C911201-10F3-4A9A-91DE-0353356C9143}" type="presParOf" srcId="{34DB70BD-7457-43FF-9288-488CA6239D10}" destId="{E87AD257-DDE0-437D-8F72-9E21780E14CA}" srcOrd="0" destOrd="0" presId="urn:microsoft.com/office/officeart/2005/8/layout/StepDownProcess"/>
    <dgm:cxn modelId="{FFD92305-BF1A-4AF6-92D5-FCB323E38111}" type="presParOf" srcId="{34DB70BD-7457-43FF-9288-488CA6239D10}" destId="{A6842EEF-D5D8-430A-AACA-50283EE0F874}" srcOrd="1" destOrd="0" presId="urn:microsoft.com/office/officeart/2005/8/layout/StepDownProcess"/>
    <dgm:cxn modelId="{A4AF70A4-E8D2-4FBD-A10C-01B499A2D0F7}" type="presParOf" srcId="{34DB70BD-7457-43FF-9288-488CA6239D10}" destId="{31D63484-16C9-4AAD-AF6B-FD8CC53024FB}" srcOrd="2" destOrd="0" presId="urn:microsoft.com/office/officeart/2005/8/layout/StepDownProcess"/>
    <dgm:cxn modelId="{661BCEF7-0F53-441F-A745-9B1A7F6E8DAD}" type="presParOf" srcId="{C80DB513-81D0-4CE9-BD95-CA5B445ABD35}" destId="{E0E0CF94-18B3-45C1-A125-65AAAA367E0C}" srcOrd="5" destOrd="0" presId="urn:microsoft.com/office/officeart/2005/8/layout/StepDownProcess"/>
    <dgm:cxn modelId="{23CECCDF-5DE4-477B-89B0-FF39A5F29CAF}" type="presParOf" srcId="{C80DB513-81D0-4CE9-BD95-CA5B445ABD35}" destId="{29DC1E4B-8CA8-4ABD-84D9-DBAEBD20EB91}" srcOrd="6" destOrd="0" presId="urn:microsoft.com/office/officeart/2005/8/layout/StepDownProcess"/>
    <dgm:cxn modelId="{81C8915F-88C6-40EE-B591-2CC07B014575}" type="presParOf" srcId="{29DC1E4B-8CA8-4ABD-84D9-DBAEBD20EB91}" destId="{CF14B174-A8AE-46CB-8E38-6C5409C4FD13}" srcOrd="0" destOrd="0" presId="urn:microsoft.com/office/officeart/2005/8/layout/StepDownProcess"/>
    <dgm:cxn modelId="{2D306672-E0A9-4874-9F14-2B620A402F9F}" type="presParOf" srcId="{29DC1E4B-8CA8-4ABD-84D9-DBAEBD20EB91}" destId="{B90CCC67-D082-4ABD-9AD9-DAB6C5537EF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30064C-909C-428D-9CFA-CE8FA448EAB8}" type="doc">
      <dgm:prSet loTypeId="urn:microsoft.com/office/officeart/2005/8/layout/hProcess9" loCatId="process" qsTypeId="urn:microsoft.com/office/officeart/2005/8/quickstyle/simple1" qsCatId="simple" csTypeId="urn:microsoft.com/office/officeart/2005/8/colors/accent1_2" csCatId="accent1" phldr="1"/>
      <dgm:spPr/>
    </dgm:pt>
    <dgm:pt modelId="{E976212D-A55E-4F95-9643-8E7D70EEC6D5}">
      <dgm:prSet phldrT="[Texto]"/>
      <dgm:spPr>
        <a:solidFill>
          <a:schemeClr val="accent1"/>
        </a:solidFill>
      </dgm:spPr>
      <dgm:t>
        <a:bodyPr/>
        <a:lstStyle/>
        <a:p>
          <a:r>
            <a:rPr lang="en-US" dirty="0" smtClean="0"/>
            <a:t>Get the Data</a:t>
          </a:r>
          <a:endParaRPr lang="es-ES" dirty="0"/>
        </a:p>
      </dgm:t>
    </dgm:pt>
    <dgm:pt modelId="{F3439BC2-1A33-4D93-A36B-677A93F88B76}" type="parTrans" cxnId="{0E52B3BE-678E-4616-B583-AD910041069B}">
      <dgm:prSet/>
      <dgm:spPr/>
      <dgm:t>
        <a:bodyPr/>
        <a:lstStyle/>
        <a:p>
          <a:endParaRPr lang="es-ES"/>
        </a:p>
      </dgm:t>
    </dgm:pt>
    <dgm:pt modelId="{FAE77E26-40D3-45A8-A6DC-074462ABF0DB}" type="sibTrans" cxnId="{0E52B3BE-678E-4616-B583-AD910041069B}">
      <dgm:prSet/>
      <dgm:spPr/>
      <dgm:t>
        <a:bodyPr/>
        <a:lstStyle/>
        <a:p>
          <a:endParaRPr lang="es-ES"/>
        </a:p>
      </dgm:t>
    </dgm:pt>
    <dgm:pt modelId="{756D72C1-4E97-4732-92AA-4D457E943146}">
      <dgm:prSet phldrT="[Texto]"/>
      <dgm:spPr>
        <a:solidFill>
          <a:schemeClr val="accent1"/>
        </a:solidFill>
      </dgm:spPr>
      <dgm:t>
        <a:bodyPr/>
        <a:lstStyle/>
        <a:p>
          <a:r>
            <a:rPr lang="en-US" dirty="0" smtClean="0"/>
            <a:t>Feature Engineering</a:t>
          </a:r>
          <a:endParaRPr lang="es-ES" dirty="0"/>
        </a:p>
      </dgm:t>
    </dgm:pt>
    <dgm:pt modelId="{C9FB6528-7284-40D5-BE28-C00C5835CA35}" type="parTrans" cxnId="{B00438D9-189A-4663-8590-9EA723EC6CA4}">
      <dgm:prSet/>
      <dgm:spPr/>
      <dgm:t>
        <a:bodyPr/>
        <a:lstStyle/>
        <a:p>
          <a:endParaRPr lang="es-ES"/>
        </a:p>
      </dgm:t>
    </dgm:pt>
    <dgm:pt modelId="{5C7E1A82-0A3F-4633-9CB2-0E970FBF2241}" type="sibTrans" cxnId="{B00438D9-189A-4663-8590-9EA723EC6CA4}">
      <dgm:prSet/>
      <dgm:spPr/>
      <dgm:t>
        <a:bodyPr/>
        <a:lstStyle/>
        <a:p>
          <a:endParaRPr lang="es-ES"/>
        </a:p>
      </dgm:t>
    </dgm:pt>
    <dgm:pt modelId="{2121E5A0-A23D-4C6A-BFAD-550C94DD5A48}">
      <dgm:prSet phldrT="[Texto]"/>
      <dgm:spPr>
        <a:solidFill>
          <a:schemeClr val="accent4"/>
        </a:solidFill>
      </dgm:spPr>
      <dgm:t>
        <a:bodyPr/>
        <a:lstStyle/>
        <a:p>
          <a:r>
            <a:rPr lang="en-US" dirty="0" smtClean="0"/>
            <a:t>Train the Model</a:t>
          </a:r>
          <a:endParaRPr lang="es-ES" dirty="0"/>
        </a:p>
      </dgm:t>
    </dgm:pt>
    <dgm:pt modelId="{5D40DB10-F9B7-4D3B-A419-16F274E6129C}" type="parTrans" cxnId="{C7692EAF-35B7-4C92-A825-0A61E9E576C6}">
      <dgm:prSet/>
      <dgm:spPr/>
      <dgm:t>
        <a:bodyPr/>
        <a:lstStyle/>
        <a:p>
          <a:endParaRPr lang="es-ES"/>
        </a:p>
      </dgm:t>
    </dgm:pt>
    <dgm:pt modelId="{3F8000A7-B9DD-4D50-87EA-056A3242CFEA}" type="sibTrans" cxnId="{C7692EAF-35B7-4C92-A825-0A61E9E576C6}">
      <dgm:prSet/>
      <dgm:spPr/>
      <dgm:t>
        <a:bodyPr/>
        <a:lstStyle/>
        <a:p>
          <a:endParaRPr lang="es-ES"/>
        </a:p>
      </dgm:t>
    </dgm:pt>
    <dgm:pt modelId="{1A849C99-6C1E-4B3D-BDEE-33F542C55578}">
      <dgm:prSet phldrT="[Texto]"/>
      <dgm:spPr/>
      <dgm:t>
        <a:bodyPr/>
        <a:lstStyle/>
        <a:p>
          <a:r>
            <a:rPr lang="en-US" dirty="0" smtClean="0"/>
            <a:t>Make Predictions</a:t>
          </a:r>
          <a:endParaRPr lang="es-ES" dirty="0"/>
        </a:p>
      </dgm:t>
    </dgm:pt>
    <dgm:pt modelId="{CC107FF9-9166-4325-A60B-EA596612BDC9}" type="parTrans" cxnId="{E2AA28CC-1700-46B9-9F30-3251DA08A61B}">
      <dgm:prSet/>
      <dgm:spPr/>
      <dgm:t>
        <a:bodyPr/>
        <a:lstStyle/>
        <a:p>
          <a:endParaRPr lang="es-ES"/>
        </a:p>
      </dgm:t>
    </dgm:pt>
    <dgm:pt modelId="{90DCBF92-D3DF-4579-98F8-213E2411E8C7}" type="sibTrans" cxnId="{E2AA28CC-1700-46B9-9F30-3251DA08A61B}">
      <dgm:prSet/>
      <dgm:spPr/>
      <dgm:t>
        <a:bodyPr/>
        <a:lstStyle/>
        <a:p>
          <a:endParaRPr lang="es-ES"/>
        </a:p>
      </dgm:t>
    </dgm:pt>
    <dgm:pt modelId="{B750E591-83C5-44CF-AA1C-83F65098F52D}">
      <dgm:prSet phldrT="[Texto]"/>
      <dgm:spPr/>
      <dgm:t>
        <a:bodyPr/>
        <a:lstStyle/>
        <a:p>
          <a:r>
            <a:rPr lang="en-US" dirty="0" smtClean="0"/>
            <a:t>Validate the Model</a:t>
          </a:r>
          <a:endParaRPr lang="es-ES" dirty="0"/>
        </a:p>
      </dgm:t>
    </dgm:pt>
    <dgm:pt modelId="{E724D955-C008-4369-A0A3-BC2D61101680}" type="parTrans" cxnId="{81A6EB0F-A34A-4F09-B204-EAB5241C81D1}">
      <dgm:prSet/>
      <dgm:spPr/>
      <dgm:t>
        <a:bodyPr/>
        <a:lstStyle/>
        <a:p>
          <a:endParaRPr lang="es-ES"/>
        </a:p>
      </dgm:t>
    </dgm:pt>
    <dgm:pt modelId="{4CE636FC-D227-40DF-B6E9-C1526904740A}" type="sibTrans" cxnId="{81A6EB0F-A34A-4F09-B204-EAB5241C81D1}">
      <dgm:prSet/>
      <dgm:spPr/>
      <dgm:t>
        <a:bodyPr/>
        <a:lstStyle/>
        <a:p>
          <a:endParaRPr lang="es-ES"/>
        </a:p>
      </dgm:t>
    </dgm:pt>
    <dgm:pt modelId="{57E85F29-F906-4F96-B04A-4C4650C16FAF}" type="pres">
      <dgm:prSet presAssocID="{C530064C-909C-428D-9CFA-CE8FA448EAB8}" presName="CompostProcess" presStyleCnt="0">
        <dgm:presLayoutVars>
          <dgm:dir/>
          <dgm:resizeHandles val="exact"/>
        </dgm:presLayoutVars>
      </dgm:prSet>
      <dgm:spPr/>
    </dgm:pt>
    <dgm:pt modelId="{9683CEFF-8283-478B-A87E-1F4ED3DFF064}" type="pres">
      <dgm:prSet presAssocID="{C530064C-909C-428D-9CFA-CE8FA448EAB8}" presName="arrow" presStyleLbl="bgShp" presStyleIdx="0" presStyleCnt="1" custScaleY="60804" custLinFactNeighborX="777" custLinFactNeighborY="-14177"/>
      <dgm:spPr/>
    </dgm:pt>
    <dgm:pt modelId="{9F8C8A17-03FA-440A-83CB-580BD75B5F51}" type="pres">
      <dgm:prSet presAssocID="{C530064C-909C-428D-9CFA-CE8FA448EAB8}" presName="linearProcess" presStyleCnt="0"/>
      <dgm:spPr/>
    </dgm:pt>
    <dgm:pt modelId="{A4B3B69C-8F6B-4EF6-B222-2FC2AD8CC0D4}" type="pres">
      <dgm:prSet presAssocID="{E976212D-A55E-4F95-9643-8E7D70EEC6D5}" presName="textNode" presStyleLbl="node1" presStyleIdx="0" presStyleCnt="5">
        <dgm:presLayoutVars>
          <dgm:bulletEnabled val="1"/>
        </dgm:presLayoutVars>
      </dgm:prSet>
      <dgm:spPr/>
      <dgm:t>
        <a:bodyPr/>
        <a:lstStyle/>
        <a:p>
          <a:endParaRPr lang="es-ES"/>
        </a:p>
      </dgm:t>
    </dgm:pt>
    <dgm:pt modelId="{0688019B-6AA8-4BC4-8EEC-38432C604543}" type="pres">
      <dgm:prSet presAssocID="{FAE77E26-40D3-45A8-A6DC-074462ABF0DB}" presName="sibTrans" presStyleCnt="0"/>
      <dgm:spPr/>
    </dgm:pt>
    <dgm:pt modelId="{F4018168-D807-4F28-B982-1745BE0E354E}" type="pres">
      <dgm:prSet presAssocID="{756D72C1-4E97-4732-92AA-4D457E943146}" presName="textNode" presStyleLbl="node1" presStyleIdx="1" presStyleCnt="5">
        <dgm:presLayoutVars>
          <dgm:bulletEnabled val="1"/>
        </dgm:presLayoutVars>
      </dgm:prSet>
      <dgm:spPr/>
      <dgm:t>
        <a:bodyPr/>
        <a:lstStyle/>
        <a:p>
          <a:endParaRPr lang="es-ES"/>
        </a:p>
      </dgm:t>
    </dgm:pt>
    <dgm:pt modelId="{6B6F255E-9070-4F3C-8F68-DAC0333E7F0E}" type="pres">
      <dgm:prSet presAssocID="{5C7E1A82-0A3F-4633-9CB2-0E970FBF2241}" presName="sibTrans" presStyleCnt="0"/>
      <dgm:spPr/>
    </dgm:pt>
    <dgm:pt modelId="{0A7D42FB-7B09-4C39-8E99-9720F156F64D}" type="pres">
      <dgm:prSet presAssocID="{2121E5A0-A23D-4C6A-BFAD-550C94DD5A48}" presName="textNode" presStyleLbl="node1" presStyleIdx="2" presStyleCnt="5">
        <dgm:presLayoutVars>
          <dgm:bulletEnabled val="1"/>
        </dgm:presLayoutVars>
      </dgm:prSet>
      <dgm:spPr/>
      <dgm:t>
        <a:bodyPr/>
        <a:lstStyle/>
        <a:p>
          <a:endParaRPr lang="es-ES"/>
        </a:p>
      </dgm:t>
    </dgm:pt>
    <dgm:pt modelId="{CBE98964-5049-4F96-9621-D1A378F5DCB6}" type="pres">
      <dgm:prSet presAssocID="{3F8000A7-B9DD-4D50-87EA-056A3242CFEA}" presName="sibTrans" presStyleCnt="0"/>
      <dgm:spPr/>
    </dgm:pt>
    <dgm:pt modelId="{DDCC498A-682A-46EA-A312-4443DEF51E27}" type="pres">
      <dgm:prSet presAssocID="{B750E591-83C5-44CF-AA1C-83F65098F52D}" presName="textNode" presStyleLbl="node1" presStyleIdx="3" presStyleCnt="5">
        <dgm:presLayoutVars>
          <dgm:bulletEnabled val="1"/>
        </dgm:presLayoutVars>
      </dgm:prSet>
      <dgm:spPr/>
      <dgm:t>
        <a:bodyPr/>
        <a:lstStyle/>
        <a:p>
          <a:endParaRPr lang="es-ES"/>
        </a:p>
      </dgm:t>
    </dgm:pt>
    <dgm:pt modelId="{A401BE29-B3F8-479A-885C-258F312C7F63}" type="pres">
      <dgm:prSet presAssocID="{4CE636FC-D227-40DF-B6E9-C1526904740A}" presName="sibTrans" presStyleCnt="0"/>
      <dgm:spPr/>
    </dgm:pt>
    <dgm:pt modelId="{B6882345-EDD7-44B0-B868-052E1803E41E}" type="pres">
      <dgm:prSet presAssocID="{1A849C99-6C1E-4B3D-BDEE-33F542C55578}" presName="textNode" presStyleLbl="node1" presStyleIdx="4" presStyleCnt="5">
        <dgm:presLayoutVars>
          <dgm:bulletEnabled val="1"/>
        </dgm:presLayoutVars>
      </dgm:prSet>
      <dgm:spPr/>
      <dgm:t>
        <a:bodyPr/>
        <a:lstStyle/>
        <a:p>
          <a:endParaRPr lang="es-ES"/>
        </a:p>
      </dgm:t>
    </dgm:pt>
  </dgm:ptLst>
  <dgm:cxnLst>
    <dgm:cxn modelId="{B00438D9-189A-4663-8590-9EA723EC6CA4}" srcId="{C530064C-909C-428D-9CFA-CE8FA448EAB8}" destId="{756D72C1-4E97-4732-92AA-4D457E943146}" srcOrd="1" destOrd="0" parTransId="{C9FB6528-7284-40D5-BE28-C00C5835CA35}" sibTransId="{5C7E1A82-0A3F-4633-9CB2-0E970FBF2241}"/>
    <dgm:cxn modelId="{0E52B3BE-678E-4616-B583-AD910041069B}" srcId="{C530064C-909C-428D-9CFA-CE8FA448EAB8}" destId="{E976212D-A55E-4F95-9643-8E7D70EEC6D5}" srcOrd="0" destOrd="0" parTransId="{F3439BC2-1A33-4D93-A36B-677A93F88B76}" sibTransId="{FAE77E26-40D3-45A8-A6DC-074462ABF0DB}"/>
    <dgm:cxn modelId="{DB8DBE74-AEFE-4D27-BF0E-C3483FCD1A83}" type="presOf" srcId="{1A849C99-6C1E-4B3D-BDEE-33F542C55578}" destId="{B6882345-EDD7-44B0-B868-052E1803E41E}" srcOrd="0" destOrd="0" presId="urn:microsoft.com/office/officeart/2005/8/layout/hProcess9"/>
    <dgm:cxn modelId="{2BC754A3-5D42-4F0D-B2CC-86618FC3EF6E}" type="presOf" srcId="{2121E5A0-A23D-4C6A-BFAD-550C94DD5A48}" destId="{0A7D42FB-7B09-4C39-8E99-9720F156F64D}" srcOrd="0" destOrd="0" presId="urn:microsoft.com/office/officeart/2005/8/layout/hProcess9"/>
    <dgm:cxn modelId="{ABDCE8A1-0BD1-42F0-B0B4-654B49A5C330}" type="presOf" srcId="{B750E591-83C5-44CF-AA1C-83F65098F52D}" destId="{DDCC498A-682A-46EA-A312-4443DEF51E27}" srcOrd="0" destOrd="0" presId="urn:microsoft.com/office/officeart/2005/8/layout/hProcess9"/>
    <dgm:cxn modelId="{E2AA28CC-1700-46B9-9F30-3251DA08A61B}" srcId="{C530064C-909C-428D-9CFA-CE8FA448EAB8}" destId="{1A849C99-6C1E-4B3D-BDEE-33F542C55578}" srcOrd="4" destOrd="0" parTransId="{CC107FF9-9166-4325-A60B-EA596612BDC9}" sibTransId="{90DCBF92-D3DF-4579-98F8-213E2411E8C7}"/>
    <dgm:cxn modelId="{4F157046-5059-49A3-8E8F-02A32E25C05D}" type="presOf" srcId="{756D72C1-4E97-4732-92AA-4D457E943146}" destId="{F4018168-D807-4F28-B982-1745BE0E354E}" srcOrd="0" destOrd="0" presId="urn:microsoft.com/office/officeart/2005/8/layout/hProcess9"/>
    <dgm:cxn modelId="{C7692EAF-35B7-4C92-A825-0A61E9E576C6}" srcId="{C530064C-909C-428D-9CFA-CE8FA448EAB8}" destId="{2121E5A0-A23D-4C6A-BFAD-550C94DD5A48}" srcOrd="2" destOrd="0" parTransId="{5D40DB10-F9B7-4D3B-A419-16F274E6129C}" sibTransId="{3F8000A7-B9DD-4D50-87EA-056A3242CFEA}"/>
    <dgm:cxn modelId="{81A6EB0F-A34A-4F09-B204-EAB5241C81D1}" srcId="{C530064C-909C-428D-9CFA-CE8FA448EAB8}" destId="{B750E591-83C5-44CF-AA1C-83F65098F52D}" srcOrd="3" destOrd="0" parTransId="{E724D955-C008-4369-A0A3-BC2D61101680}" sibTransId="{4CE636FC-D227-40DF-B6E9-C1526904740A}"/>
    <dgm:cxn modelId="{60C9C762-681C-4D0D-910D-618F3F34DC57}" type="presOf" srcId="{E976212D-A55E-4F95-9643-8E7D70EEC6D5}" destId="{A4B3B69C-8F6B-4EF6-B222-2FC2AD8CC0D4}" srcOrd="0" destOrd="0" presId="urn:microsoft.com/office/officeart/2005/8/layout/hProcess9"/>
    <dgm:cxn modelId="{BA96304C-B4DE-4F57-85FA-511F7EBB0A76}" type="presOf" srcId="{C530064C-909C-428D-9CFA-CE8FA448EAB8}" destId="{57E85F29-F906-4F96-B04A-4C4650C16FAF}" srcOrd="0" destOrd="0" presId="urn:microsoft.com/office/officeart/2005/8/layout/hProcess9"/>
    <dgm:cxn modelId="{C28DD899-5C66-409F-83C0-14BA35B5138C}" type="presParOf" srcId="{57E85F29-F906-4F96-B04A-4C4650C16FAF}" destId="{9683CEFF-8283-478B-A87E-1F4ED3DFF064}" srcOrd="0" destOrd="0" presId="urn:microsoft.com/office/officeart/2005/8/layout/hProcess9"/>
    <dgm:cxn modelId="{8E305124-5FBE-4471-973D-9122E074F978}" type="presParOf" srcId="{57E85F29-F906-4F96-B04A-4C4650C16FAF}" destId="{9F8C8A17-03FA-440A-83CB-580BD75B5F51}" srcOrd="1" destOrd="0" presId="urn:microsoft.com/office/officeart/2005/8/layout/hProcess9"/>
    <dgm:cxn modelId="{9E3903D4-81A5-4F2F-9B96-B6A8E8CFC83D}" type="presParOf" srcId="{9F8C8A17-03FA-440A-83CB-580BD75B5F51}" destId="{A4B3B69C-8F6B-4EF6-B222-2FC2AD8CC0D4}" srcOrd="0" destOrd="0" presId="urn:microsoft.com/office/officeart/2005/8/layout/hProcess9"/>
    <dgm:cxn modelId="{49BF9B6E-F0A3-4E6A-B0C1-668D89E44968}" type="presParOf" srcId="{9F8C8A17-03FA-440A-83CB-580BD75B5F51}" destId="{0688019B-6AA8-4BC4-8EEC-38432C604543}" srcOrd="1" destOrd="0" presId="urn:microsoft.com/office/officeart/2005/8/layout/hProcess9"/>
    <dgm:cxn modelId="{C64FA457-327B-42B1-8922-C961857C0028}" type="presParOf" srcId="{9F8C8A17-03FA-440A-83CB-580BD75B5F51}" destId="{F4018168-D807-4F28-B982-1745BE0E354E}" srcOrd="2" destOrd="0" presId="urn:microsoft.com/office/officeart/2005/8/layout/hProcess9"/>
    <dgm:cxn modelId="{1386A129-220E-4E10-8FDC-E76F6E6D5173}" type="presParOf" srcId="{9F8C8A17-03FA-440A-83CB-580BD75B5F51}" destId="{6B6F255E-9070-4F3C-8F68-DAC0333E7F0E}" srcOrd="3" destOrd="0" presId="urn:microsoft.com/office/officeart/2005/8/layout/hProcess9"/>
    <dgm:cxn modelId="{51C961EC-A80A-4E44-8B32-08F820E4D8D0}" type="presParOf" srcId="{9F8C8A17-03FA-440A-83CB-580BD75B5F51}" destId="{0A7D42FB-7B09-4C39-8E99-9720F156F64D}" srcOrd="4" destOrd="0" presId="urn:microsoft.com/office/officeart/2005/8/layout/hProcess9"/>
    <dgm:cxn modelId="{F63864C6-5399-4D02-93FB-29BC93D37842}" type="presParOf" srcId="{9F8C8A17-03FA-440A-83CB-580BD75B5F51}" destId="{CBE98964-5049-4F96-9621-D1A378F5DCB6}" srcOrd="5" destOrd="0" presId="urn:microsoft.com/office/officeart/2005/8/layout/hProcess9"/>
    <dgm:cxn modelId="{98841623-9A71-49EE-BDC5-63F344991F0A}" type="presParOf" srcId="{9F8C8A17-03FA-440A-83CB-580BD75B5F51}" destId="{DDCC498A-682A-46EA-A312-4443DEF51E27}" srcOrd="6" destOrd="0" presId="urn:microsoft.com/office/officeart/2005/8/layout/hProcess9"/>
    <dgm:cxn modelId="{E81BEEAB-63E7-476B-8A75-7FCF0B5F5418}" type="presParOf" srcId="{9F8C8A17-03FA-440A-83CB-580BD75B5F51}" destId="{A401BE29-B3F8-479A-885C-258F312C7F63}" srcOrd="7" destOrd="0" presId="urn:microsoft.com/office/officeart/2005/8/layout/hProcess9"/>
    <dgm:cxn modelId="{DB766001-68FE-485A-8565-F16259CF406F}" type="presParOf" srcId="{9F8C8A17-03FA-440A-83CB-580BD75B5F51}" destId="{B6882345-EDD7-44B0-B868-052E1803E41E}" srcOrd="8"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7A34E82-B61A-40A2-BDB8-AE907907F614}"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s-ES"/>
        </a:p>
      </dgm:t>
    </dgm:pt>
    <mc:AlternateContent xmlns:mc="http://schemas.openxmlformats.org/markup-compatibility/2006" xmlns:a14="http://schemas.microsoft.com/office/drawing/2010/main">
      <mc:Choice Requires="a14">
        <dgm:pt modelId="{C939DC81-0145-48A6-98D9-B02B8FF3E22C}">
          <dgm:prSet phldrT="[Texto]" custT="1"/>
          <dgm:spPr>
            <a:solidFill>
              <a:schemeClr val="accent1">
                <a:lumMod val="40000"/>
                <a:lumOff val="60000"/>
              </a:schemeClr>
            </a:solidFill>
          </dgm:spPr>
          <dgm: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a:rPr>
                        </m:ctrlPr>
                      </m:sSubPr>
                      <m:e>
                        <m:r>
                          <a:rPr lang="en-US" sz="2000" b="0" i="1" dirty="0" smtClean="0">
                            <a:latin typeface="Cambria Math"/>
                          </a:rPr>
                          <m:t>𝐵</m:t>
                        </m:r>
                      </m:e>
                      <m:sub>
                        <m:r>
                          <a:rPr lang="en-US" sz="2000" b="0" i="1" dirty="0" smtClean="0">
                            <a:latin typeface="Cambria Math"/>
                          </a:rPr>
                          <m:t>𝑥</m:t>
                        </m:r>
                      </m:sub>
                    </m:sSub>
                  </m:oMath>
                </m:oMathPara>
              </a14:m>
              <a:endParaRPr lang="es-ES" sz="2000" dirty="0"/>
            </a:p>
          </dgm:t>
        </dgm:pt>
      </mc:Choice>
      <mc:Fallback xmlns="">
        <dgm:pt modelId="{C939DC81-0145-48A6-98D9-B02B8FF3E22C}">
          <dgm:prSet phldrT="[Texto]" custT="1"/>
          <dgm:spPr>
            <a:solidFill>
              <a:schemeClr val="accent1">
                <a:lumMod val="40000"/>
                <a:lumOff val="60000"/>
              </a:schemeClr>
            </a:solidFill>
          </dgm:spPr>
          <dgm:t>
            <a:bodyPr/>
            <a:lstStyle/>
            <a:p>
              <a:r>
                <a:rPr lang="en-US" sz="2000" b="0" i="0" dirty="0" smtClean="0">
                  <a:latin typeface="Cambria Math"/>
                </a:rPr>
                <a:t>𝐵_𝑥</a:t>
              </a:r>
              <a:endParaRPr lang="es-ES" sz="2000" dirty="0"/>
            </a:p>
          </dgm:t>
        </dgm:pt>
      </mc:Fallback>
    </mc:AlternateContent>
    <dgm:pt modelId="{3FAA3A27-8CCC-4C69-80A5-BDF519EC7ECE}" type="parTrans" cxnId="{FDD063BB-3711-4D4B-9F5C-153F556387D3}">
      <dgm:prSet/>
      <dgm:spPr/>
      <dgm:t>
        <a:bodyPr/>
        <a:lstStyle/>
        <a:p>
          <a:endParaRPr lang="es-ES" sz="2000"/>
        </a:p>
      </dgm:t>
    </dgm:pt>
    <dgm:pt modelId="{E947C12E-B5E9-4501-9AE0-9FB22ACB83D2}" type="sibTrans" cxnId="{FDD063BB-3711-4D4B-9F5C-153F556387D3}">
      <dgm:prSet/>
      <dgm:spPr/>
      <dgm:t>
        <a:bodyPr/>
        <a:lstStyle/>
        <a:p>
          <a:endParaRPr lang="es-ES" sz="2000"/>
        </a:p>
      </dgm:t>
    </dgm:pt>
    <dgm:pt modelId="{207D90C8-B3A1-40A7-AE69-1530BE6CFB1A}">
      <dgm:prSet phldrT="[Texto]" custT="1"/>
      <dgm:spPr/>
      <dgm:t>
        <a:bodyPr/>
        <a:lstStyle/>
        <a:p>
          <a:r>
            <a:rPr lang="en-US" sz="2000" dirty="0" err="1" smtClean="0"/>
            <a:t>X_Train</a:t>
          </a:r>
          <a:endParaRPr lang="es-ES" sz="2000" dirty="0"/>
        </a:p>
      </dgm:t>
    </dgm:pt>
    <dgm:pt modelId="{EA82B234-1000-4FFE-9A0D-65D764AFD4C7}" type="parTrans" cxnId="{B70BAA24-6236-429E-8F42-714BD670615A}">
      <dgm:prSet/>
      <dgm:spPr/>
      <dgm:t>
        <a:bodyPr/>
        <a:lstStyle/>
        <a:p>
          <a:endParaRPr lang="es-ES" sz="2000"/>
        </a:p>
      </dgm:t>
    </dgm:pt>
    <dgm:pt modelId="{641BC876-FA08-4B2C-B7BB-7A8A51427820}" type="sibTrans" cxnId="{B70BAA24-6236-429E-8F42-714BD670615A}">
      <dgm:prSet/>
      <dgm:spPr/>
      <dgm:t>
        <a:bodyPr/>
        <a:lstStyle/>
        <a:p>
          <a:endParaRPr lang="es-ES" sz="2000"/>
        </a:p>
      </dgm:t>
    </dgm:pt>
    <dgm:pt modelId="{56E2F57E-BB70-4793-8B27-C67C7D80A727}">
      <dgm:prSet phldrT="[Texto]" custT="1"/>
      <dgm:spPr/>
      <dgm:t>
        <a:bodyPr/>
        <a:lstStyle/>
        <a:p>
          <a:r>
            <a:rPr lang="en-US" sz="2000" dirty="0" err="1" smtClean="0"/>
            <a:t>Y_Train</a:t>
          </a:r>
          <a:endParaRPr lang="es-ES" sz="2000" dirty="0"/>
        </a:p>
      </dgm:t>
    </dgm:pt>
    <dgm:pt modelId="{2E8FD0BD-9E66-4BD1-87C3-C530064F8D71}" type="parTrans" cxnId="{03F84F51-A422-441E-A553-E41EAFE2E5FE}">
      <dgm:prSet/>
      <dgm:spPr/>
      <dgm:t>
        <a:bodyPr/>
        <a:lstStyle/>
        <a:p>
          <a:endParaRPr lang="es-ES" sz="2000"/>
        </a:p>
      </dgm:t>
    </dgm:pt>
    <dgm:pt modelId="{90D23F80-C7CC-4623-AABC-CB0E707BC507}" type="sibTrans" cxnId="{03F84F51-A422-441E-A553-E41EAFE2E5FE}">
      <dgm:prSet/>
      <dgm:spPr/>
      <dgm:t>
        <a:bodyPr/>
        <a:lstStyle/>
        <a:p>
          <a:endParaRPr lang="es-ES" sz="2000"/>
        </a:p>
      </dgm:t>
    </dgm:pt>
    <mc:AlternateContent xmlns:mc="http://schemas.openxmlformats.org/markup-compatibility/2006" xmlns:a14="http://schemas.microsoft.com/office/drawing/2010/main">
      <mc:Choice Requires="a14">
        <dgm:pt modelId="{7EFCF981-A563-4762-A4E2-4483AE2D4C67}">
          <dgm:prSet phldrT="[Texto]" custT="1"/>
          <dgm:spPr>
            <a:solidFill>
              <a:schemeClr val="accent1">
                <a:lumMod val="40000"/>
                <a:lumOff val="60000"/>
              </a:schemeClr>
            </a:solidFill>
          </dgm:spPr>
          <dgm: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a:rPr>
                        </m:ctrlPr>
                      </m:sSubPr>
                      <m:e>
                        <m:r>
                          <a:rPr lang="en-US" sz="2000" b="0" i="1" dirty="0" smtClean="0">
                            <a:latin typeface="Cambria Math"/>
                          </a:rPr>
                          <m:t>𝐵</m:t>
                        </m:r>
                      </m:e>
                      <m:sub>
                        <m:r>
                          <a:rPr lang="en-US" sz="2000" b="0" i="1" dirty="0" smtClean="0">
                            <a:latin typeface="Cambria Math"/>
                          </a:rPr>
                          <m:t>𝑥</m:t>
                        </m:r>
                      </m:sub>
                    </m:sSub>
                  </m:oMath>
                </m:oMathPara>
              </a14:m>
              <a:endParaRPr lang="es-ES" sz="2000" dirty="0"/>
            </a:p>
          </dgm:t>
        </dgm:pt>
      </mc:Choice>
      <mc:Fallback xmlns="">
        <dgm:pt modelId="{7EFCF981-A563-4762-A4E2-4483AE2D4C67}">
          <dgm:prSet phldrT="[Texto]" custT="1"/>
          <dgm:spPr>
            <a:solidFill>
              <a:schemeClr val="accent1">
                <a:lumMod val="40000"/>
                <a:lumOff val="60000"/>
              </a:schemeClr>
            </a:solidFill>
          </dgm:spPr>
          <dgm:t>
            <a:bodyPr/>
            <a:lstStyle/>
            <a:p>
              <a:r>
                <a:rPr lang="en-US" sz="2000" b="0" i="0" dirty="0" smtClean="0">
                  <a:latin typeface="Cambria Math"/>
                </a:rPr>
                <a:t>𝐵_𝑥</a:t>
              </a:r>
              <a:endParaRPr lang="es-ES" sz="2000" dirty="0"/>
            </a:p>
          </dgm:t>
        </dgm:pt>
      </mc:Fallback>
    </mc:AlternateContent>
    <dgm:pt modelId="{4754B1EB-7E77-4591-A51D-5DFF44955F1E}" type="parTrans" cxnId="{F1F940C4-64BD-4377-8C6C-6C65D52893EE}">
      <dgm:prSet/>
      <dgm:spPr/>
      <dgm:t>
        <a:bodyPr/>
        <a:lstStyle/>
        <a:p>
          <a:endParaRPr lang="es-ES" sz="2000"/>
        </a:p>
      </dgm:t>
    </dgm:pt>
    <dgm:pt modelId="{2605F33B-7A00-4C20-9927-2B1B5D4FE49D}" type="sibTrans" cxnId="{F1F940C4-64BD-4377-8C6C-6C65D52893EE}">
      <dgm:prSet/>
      <dgm:spPr/>
      <dgm:t>
        <a:bodyPr/>
        <a:lstStyle/>
        <a:p>
          <a:endParaRPr lang="es-ES" sz="2000"/>
        </a:p>
      </dgm:t>
    </dgm:pt>
    <dgm:pt modelId="{56B79F84-418E-43DF-88EE-6C88DBDAD11C}">
      <dgm:prSet phldrT="[Texto]" custT="1"/>
      <dgm:spPr/>
      <dgm:t>
        <a:bodyPr/>
        <a:lstStyle/>
        <a:p>
          <a:r>
            <a:rPr lang="en-US" sz="2000" dirty="0" err="1" smtClean="0"/>
            <a:t>X_Val</a:t>
          </a:r>
          <a:endParaRPr lang="es-ES" sz="2000" dirty="0"/>
        </a:p>
      </dgm:t>
    </dgm:pt>
    <dgm:pt modelId="{4C4BA7B1-5DD1-4FC6-902C-A20ACE78256A}" type="parTrans" cxnId="{315DB942-9082-43A8-9F24-98C6AF7FFBAD}">
      <dgm:prSet/>
      <dgm:spPr/>
      <dgm:t>
        <a:bodyPr/>
        <a:lstStyle/>
        <a:p>
          <a:endParaRPr lang="es-ES" sz="2000"/>
        </a:p>
      </dgm:t>
    </dgm:pt>
    <dgm:pt modelId="{DCFA5E1F-F546-4849-AAC8-CECB5EA99B57}" type="sibTrans" cxnId="{315DB942-9082-43A8-9F24-98C6AF7FFBAD}">
      <dgm:prSet/>
      <dgm:spPr/>
      <dgm:t>
        <a:bodyPr/>
        <a:lstStyle/>
        <a:p>
          <a:endParaRPr lang="es-ES" sz="2000"/>
        </a:p>
      </dgm:t>
    </dgm:pt>
    <mc:AlternateContent xmlns:mc="http://schemas.openxmlformats.org/markup-compatibility/2006" xmlns:a14="http://schemas.microsoft.com/office/drawing/2010/main">
      <mc:Choice Requires="a14">
        <dgm:pt modelId="{AB101F5C-B7FD-48FF-8B31-0FEFC2EF2047}">
          <dgm:prSet phldrT="[Texto]" custT="1"/>
          <dgm:spPr>
            <a:solidFill>
              <a:schemeClr val="accent1">
                <a:lumMod val="40000"/>
                <a:lumOff val="60000"/>
              </a:schemeClr>
            </a:solidFill>
          </dgm:spPr>
          <dgm:t>
            <a:bodyPr/>
            <a:lstStyle/>
            <a:p>
              <a:pPr/>
              <a14:m>
                <m:oMathPara xmlns:m="http://schemas.openxmlformats.org/officeDocument/2006/math">
                  <m:oMathParaPr>
                    <m:jc m:val="centerGroup"/>
                  </m:oMathParaPr>
                  <m:oMath xmlns:m="http://schemas.openxmlformats.org/officeDocument/2006/math">
                    <m:sSup>
                      <m:sSupPr>
                        <m:ctrlPr>
                          <a:rPr lang="en-US" sz="2000" i="1" dirty="0" smtClean="0">
                            <a:latin typeface="Cambria Math"/>
                          </a:rPr>
                        </m:ctrlPr>
                      </m:sSupPr>
                      <m:e>
                        <m:sSub>
                          <m:sSubPr>
                            <m:ctrlPr>
                              <a:rPr lang="en-US" sz="2000" i="1" dirty="0" smtClean="0">
                                <a:latin typeface="Cambria Math"/>
                              </a:rPr>
                            </m:ctrlPr>
                          </m:sSubPr>
                          <m:e>
                            <m:r>
                              <a:rPr lang="en-US" sz="2000" b="0" i="1" dirty="0" smtClean="0">
                                <a:latin typeface="Cambria Math"/>
                              </a:rPr>
                              <m:t> </m:t>
                            </m:r>
                            <m:r>
                              <a:rPr lang="en-US" sz="2000" b="0" i="1" dirty="0" smtClean="0">
                                <a:latin typeface="Cambria Math"/>
                              </a:rPr>
                              <m:t>𝐵</m:t>
                            </m:r>
                          </m:e>
                          <m:sub>
                            <m:r>
                              <a:rPr lang="en-US" sz="2000" b="0" i="1" dirty="0" smtClean="0">
                                <a:latin typeface="Cambria Math"/>
                              </a:rPr>
                              <m:t>𝑥</m:t>
                            </m:r>
                          </m:sub>
                        </m:sSub>
                      </m:e>
                      <m:sup>
                        <m:r>
                          <a:rPr lang="en-US" sz="2000" b="0" i="1" dirty="0" smtClean="0">
                            <a:latin typeface="Cambria Math"/>
                          </a:rPr>
                          <m:t>𝑠</m:t>
                        </m:r>
                      </m:sup>
                    </m:sSup>
                  </m:oMath>
                </m:oMathPara>
              </a14:m>
              <a:endParaRPr lang="es-ES" sz="2000" dirty="0"/>
            </a:p>
          </dgm:t>
        </dgm:pt>
      </mc:Choice>
      <mc:Fallback xmlns="">
        <dgm:pt modelId="{AB101F5C-B7FD-48FF-8B31-0FEFC2EF2047}">
          <dgm:prSet phldrT="[Texto]" custT="1"/>
          <dgm:spPr>
            <a:solidFill>
              <a:schemeClr val="accent1">
                <a:lumMod val="40000"/>
                <a:lumOff val="60000"/>
              </a:schemeClr>
            </a:solidFill>
          </dgm:spPr>
          <dgm:t>
            <a:bodyPr/>
            <a:lstStyle/>
            <a:p>
              <a:r>
                <a:rPr lang="en-US" sz="2000" i="0" dirty="0" smtClean="0">
                  <a:latin typeface="Cambria Math"/>
                </a:rPr>
                <a:t>〖〖</a:t>
              </a:r>
              <a:r>
                <a:rPr lang="en-US" sz="2000" b="0" i="0" dirty="0" smtClean="0">
                  <a:latin typeface="Cambria Math"/>
                </a:rPr>
                <a:t> 𝐵〗_𝑥〗^𝑠</a:t>
              </a:r>
              <a:endParaRPr lang="es-ES" sz="2000" dirty="0"/>
            </a:p>
          </dgm:t>
        </dgm:pt>
      </mc:Fallback>
    </mc:AlternateContent>
    <dgm:pt modelId="{A0AA2C7D-797E-4FFC-AFCE-A6487074851D}" type="sibTrans" cxnId="{F32D5DEA-281B-4B98-9A06-9A7F2D96A249}">
      <dgm:prSet/>
      <dgm:spPr/>
      <dgm:t>
        <a:bodyPr/>
        <a:lstStyle/>
        <a:p>
          <a:endParaRPr lang="es-ES" sz="2000"/>
        </a:p>
      </dgm:t>
    </dgm:pt>
    <dgm:pt modelId="{57B91212-6D59-4040-8D98-0DE65A542560}" type="parTrans" cxnId="{F32D5DEA-281B-4B98-9A06-9A7F2D96A249}">
      <dgm:prSet/>
      <dgm:spPr/>
      <dgm:t>
        <a:bodyPr/>
        <a:lstStyle/>
        <a:p>
          <a:endParaRPr lang="es-ES" sz="2000"/>
        </a:p>
      </dgm:t>
    </dgm:pt>
    <dgm:pt modelId="{69E2FB44-3268-469B-A756-B7ECA10A0943}">
      <dgm:prSet phldrT="[Texto]" custT="1"/>
      <dgm:spPr/>
      <dgm:t>
        <a:bodyPr/>
        <a:lstStyle/>
        <a:p>
          <a:r>
            <a:rPr lang="en-US" sz="2000" dirty="0" err="1" smtClean="0"/>
            <a:t>Y_Val</a:t>
          </a:r>
          <a:endParaRPr lang="es-ES" sz="2000" dirty="0"/>
        </a:p>
      </dgm:t>
    </dgm:pt>
    <dgm:pt modelId="{64D03279-0762-42E7-B651-E08F5B547F12}" type="sibTrans" cxnId="{B1B40EDC-270C-4613-A2F1-63F3547F3BC4}">
      <dgm:prSet/>
      <dgm:spPr/>
      <dgm:t>
        <a:bodyPr/>
        <a:lstStyle/>
        <a:p>
          <a:endParaRPr lang="es-ES" sz="2000"/>
        </a:p>
      </dgm:t>
    </dgm:pt>
    <dgm:pt modelId="{D1177DDF-D672-4513-B498-B311AB61BDAE}" type="parTrans" cxnId="{B1B40EDC-270C-4613-A2F1-63F3547F3BC4}">
      <dgm:prSet/>
      <dgm:spPr/>
      <dgm:t>
        <a:bodyPr/>
        <a:lstStyle/>
        <a:p>
          <a:endParaRPr lang="es-ES" sz="2000"/>
        </a:p>
      </dgm:t>
    </dgm:pt>
    <mc:AlternateContent xmlns:mc="http://schemas.openxmlformats.org/markup-compatibility/2006" xmlns:a14="http://schemas.microsoft.com/office/drawing/2010/main">
      <mc:Choice Requires="a14">
        <dgm:pt modelId="{94CB5106-4758-4B79-BE1A-53492122C43B}">
          <dgm:prSet phldrT="[Texto]" custT="1"/>
          <dgm:spPr>
            <a:solidFill>
              <a:schemeClr val="accent1">
                <a:lumMod val="40000"/>
                <a:lumOff val="60000"/>
              </a:schemeClr>
            </a:solidFill>
          </dgm:spPr>
          <dgm:t>
            <a:bodyPr/>
            <a:lstStyle/>
            <a:p>
              <a:pPr/>
              <a14:m>
                <m:oMathPara xmlns:m="http://schemas.openxmlformats.org/officeDocument/2006/math">
                  <m:oMathParaPr>
                    <m:jc m:val="centerGroup"/>
                  </m:oMathParaPr>
                  <m:oMath xmlns:m="http://schemas.openxmlformats.org/officeDocument/2006/math">
                    <m:sSup>
                      <m:sSupPr>
                        <m:ctrlPr>
                          <a:rPr lang="en-US" sz="2000" i="1" dirty="0" smtClean="0">
                            <a:latin typeface="Cambria Math"/>
                          </a:rPr>
                        </m:ctrlPr>
                      </m:sSupPr>
                      <m:e>
                        <m:sSub>
                          <m:sSubPr>
                            <m:ctrlPr>
                              <a:rPr lang="en-US" sz="2000" i="1" dirty="0" smtClean="0">
                                <a:latin typeface="Cambria Math"/>
                              </a:rPr>
                            </m:ctrlPr>
                          </m:sSubPr>
                          <m:e>
                            <m:r>
                              <a:rPr lang="en-US" sz="2000" b="0" i="1" dirty="0" smtClean="0">
                                <a:latin typeface="Cambria Math"/>
                              </a:rPr>
                              <m:t> </m:t>
                            </m:r>
                            <m:r>
                              <a:rPr lang="en-US" sz="2000" b="0" i="1" dirty="0" smtClean="0">
                                <a:latin typeface="Cambria Math"/>
                              </a:rPr>
                              <m:t>𝐵</m:t>
                            </m:r>
                          </m:e>
                          <m:sub>
                            <m:r>
                              <a:rPr lang="en-US" sz="2000" b="0" i="1" dirty="0" smtClean="0">
                                <a:latin typeface="Cambria Math"/>
                              </a:rPr>
                              <m:t>𝑥</m:t>
                            </m:r>
                          </m:sub>
                        </m:sSub>
                      </m:e>
                      <m:sup>
                        <m:r>
                          <a:rPr lang="en-US" sz="2000" b="0" i="1" dirty="0" smtClean="0">
                            <a:latin typeface="Cambria Math"/>
                          </a:rPr>
                          <m:t>𝑠</m:t>
                        </m:r>
                      </m:sup>
                    </m:sSup>
                  </m:oMath>
                </m:oMathPara>
              </a14:m>
              <a:endParaRPr lang="es-ES" sz="2000" dirty="0"/>
            </a:p>
          </dgm:t>
        </dgm:pt>
      </mc:Choice>
      <mc:Fallback xmlns="">
        <dgm:pt modelId="{94CB5106-4758-4B79-BE1A-53492122C43B}">
          <dgm:prSet phldrT="[Texto]" custT="1"/>
          <dgm:spPr>
            <a:solidFill>
              <a:schemeClr val="accent1">
                <a:lumMod val="40000"/>
                <a:lumOff val="60000"/>
              </a:schemeClr>
            </a:solidFill>
          </dgm:spPr>
          <dgm:t>
            <a:bodyPr/>
            <a:lstStyle/>
            <a:p>
              <a:r>
                <a:rPr lang="en-US" sz="2000" i="0" dirty="0" smtClean="0">
                  <a:latin typeface="Cambria Math"/>
                </a:rPr>
                <a:t>〖〖</a:t>
              </a:r>
              <a:r>
                <a:rPr lang="en-US" sz="2000" b="0" i="0" dirty="0" smtClean="0">
                  <a:latin typeface="Cambria Math"/>
                </a:rPr>
                <a:t> 𝐵〗_𝑥〗^𝑠</a:t>
              </a:r>
              <a:endParaRPr lang="es-ES" sz="2000" dirty="0"/>
            </a:p>
          </dgm:t>
        </dgm:pt>
      </mc:Fallback>
    </mc:AlternateContent>
    <dgm:pt modelId="{E8C53DB2-B1BD-48AD-8FE1-4E304D521A5D}" type="sibTrans" cxnId="{66DBC723-CB76-4971-869A-8E2802D7A800}">
      <dgm:prSet/>
      <dgm:spPr/>
      <dgm:t>
        <a:bodyPr/>
        <a:lstStyle/>
        <a:p>
          <a:endParaRPr lang="es-ES" sz="2000"/>
        </a:p>
      </dgm:t>
    </dgm:pt>
    <dgm:pt modelId="{0A821F07-4AAE-49DD-8B94-F059BE8167B4}" type="parTrans" cxnId="{66DBC723-CB76-4971-869A-8E2802D7A800}">
      <dgm:prSet/>
      <dgm:spPr/>
      <dgm:t>
        <a:bodyPr/>
        <a:lstStyle/>
        <a:p>
          <a:endParaRPr lang="es-ES" sz="2000"/>
        </a:p>
      </dgm:t>
    </dgm:pt>
    <dgm:pt modelId="{7F854D7D-113E-4214-93E3-8BCBC0E5CBBC}" type="pres">
      <dgm:prSet presAssocID="{97A34E82-B61A-40A2-BDB8-AE907907F614}" presName="Name0" presStyleCnt="0">
        <dgm:presLayoutVars>
          <dgm:chMax/>
          <dgm:chPref val="3"/>
          <dgm:dir/>
          <dgm:animOne val="branch"/>
          <dgm:animLvl val="lvl"/>
        </dgm:presLayoutVars>
      </dgm:prSet>
      <dgm:spPr/>
      <dgm:t>
        <a:bodyPr/>
        <a:lstStyle/>
        <a:p>
          <a:endParaRPr lang="es-ES"/>
        </a:p>
      </dgm:t>
    </dgm:pt>
    <dgm:pt modelId="{5045D5E5-B737-480D-BEFE-9B287CCAA590}" type="pres">
      <dgm:prSet presAssocID="{C939DC81-0145-48A6-98D9-B02B8FF3E22C}" presName="composite" presStyleCnt="0"/>
      <dgm:spPr/>
    </dgm:pt>
    <dgm:pt modelId="{D2C1E094-3255-4484-8762-2BECF3A43F43}" type="pres">
      <dgm:prSet presAssocID="{C939DC81-0145-48A6-98D9-B02B8FF3E22C}" presName="FirstChild" presStyleLbl="revTx" presStyleIdx="0" presStyleCnt="4">
        <dgm:presLayoutVars>
          <dgm:chMax val="0"/>
          <dgm:chPref val="0"/>
          <dgm:bulletEnabled val="1"/>
        </dgm:presLayoutVars>
      </dgm:prSet>
      <dgm:spPr/>
      <dgm:t>
        <a:bodyPr/>
        <a:lstStyle/>
        <a:p>
          <a:endParaRPr lang="es-ES"/>
        </a:p>
      </dgm:t>
    </dgm:pt>
    <dgm:pt modelId="{22367A1A-9671-40EB-A0C9-02FBEE35188F}" type="pres">
      <dgm:prSet presAssocID="{C939DC81-0145-48A6-98D9-B02B8FF3E22C}" presName="Parent" presStyleLbl="alignNode1" presStyleIdx="0" presStyleCnt="4">
        <dgm:presLayoutVars>
          <dgm:chMax val="3"/>
          <dgm:chPref val="3"/>
          <dgm:bulletEnabled val="1"/>
        </dgm:presLayoutVars>
      </dgm:prSet>
      <dgm:spPr/>
      <dgm:t>
        <a:bodyPr/>
        <a:lstStyle/>
        <a:p>
          <a:endParaRPr lang="es-ES"/>
        </a:p>
      </dgm:t>
    </dgm:pt>
    <dgm:pt modelId="{32D859B0-9BDA-4488-B638-CBA6177D3628}" type="pres">
      <dgm:prSet presAssocID="{C939DC81-0145-48A6-98D9-B02B8FF3E22C}" presName="Accent" presStyleLbl="parChTrans1D1" presStyleIdx="0" presStyleCnt="4"/>
      <dgm:spPr/>
    </dgm:pt>
    <dgm:pt modelId="{9C4940E1-FBDC-4299-90AF-3CA3AD6CDD74}" type="pres">
      <dgm:prSet presAssocID="{E947C12E-B5E9-4501-9AE0-9FB22ACB83D2}" presName="sibTrans" presStyleCnt="0"/>
      <dgm:spPr/>
    </dgm:pt>
    <dgm:pt modelId="{E6AD9497-6F31-4118-8898-049ABE7DE1B4}" type="pres">
      <dgm:prSet presAssocID="{AB101F5C-B7FD-48FF-8B31-0FEFC2EF2047}" presName="composite" presStyleCnt="0"/>
      <dgm:spPr/>
    </dgm:pt>
    <dgm:pt modelId="{811EA17E-D0D2-4F0C-8B37-06627A62A20A}" type="pres">
      <dgm:prSet presAssocID="{AB101F5C-B7FD-48FF-8B31-0FEFC2EF2047}" presName="FirstChild" presStyleLbl="revTx" presStyleIdx="1" presStyleCnt="4">
        <dgm:presLayoutVars>
          <dgm:chMax val="0"/>
          <dgm:chPref val="0"/>
          <dgm:bulletEnabled val="1"/>
        </dgm:presLayoutVars>
      </dgm:prSet>
      <dgm:spPr/>
      <dgm:t>
        <a:bodyPr/>
        <a:lstStyle/>
        <a:p>
          <a:endParaRPr lang="es-ES"/>
        </a:p>
      </dgm:t>
    </dgm:pt>
    <dgm:pt modelId="{099CF509-49FA-4CE6-B0C6-D64C9DEE7D1A}" type="pres">
      <dgm:prSet presAssocID="{AB101F5C-B7FD-48FF-8B31-0FEFC2EF2047}" presName="Parent" presStyleLbl="alignNode1" presStyleIdx="1" presStyleCnt="4" custLinFactNeighborX="-16494">
        <dgm:presLayoutVars>
          <dgm:chMax val="3"/>
          <dgm:chPref val="3"/>
          <dgm:bulletEnabled val="1"/>
        </dgm:presLayoutVars>
      </dgm:prSet>
      <dgm:spPr/>
      <dgm:t>
        <a:bodyPr/>
        <a:lstStyle/>
        <a:p>
          <a:endParaRPr lang="es-ES"/>
        </a:p>
      </dgm:t>
    </dgm:pt>
    <dgm:pt modelId="{35AF75F7-6B87-4FA0-B86D-544AB4C3B4D9}" type="pres">
      <dgm:prSet presAssocID="{AB101F5C-B7FD-48FF-8B31-0FEFC2EF2047}" presName="Accent" presStyleLbl="parChTrans1D1" presStyleIdx="1" presStyleCnt="4"/>
      <dgm:spPr/>
      <dgm:t>
        <a:bodyPr/>
        <a:lstStyle/>
        <a:p>
          <a:endParaRPr lang="es-ES"/>
        </a:p>
      </dgm:t>
    </dgm:pt>
    <dgm:pt modelId="{0E693E72-E0A0-4F33-A9A8-39FB1B4942F0}" type="pres">
      <dgm:prSet presAssocID="{A0AA2C7D-797E-4FFC-AFCE-A6487074851D}" presName="sibTrans" presStyleCnt="0"/>
      <dgm:spPr/>
    </dgm:pt>
    <dgm:pt modelId="{7F55A0A5-2E2F-4453-836A-706A29C7319E}" type="pres">
      <dgm:prSet presAssocID="{7EFCF981-A563-4762-A4E2-4483AE2D4C67}" presName="composite" presStyleCnt="0"/>
      <dgm:spPr/>
    </dgm:pt>
    <dgm:pt modelId="{68418439-622D-44FA-BA43-60CE642606DB}" type="pres">
      <dgm:prSet presAssocID="{7EFCF981-A563-4762-A4E2-4483AE2D4C67}" presName="FirstChild" presStyleLbl="revTx" presStyleIdx="2" presStyleCnt="4">
        <dgm:presLayoutVars>
          <dgm:chMax val="0"/>
          <dgm:chPref val="0"/>
          <dgm:bulletEnabled val="1"/>
        </dgm:presLayoutVars>
      </dgm:prSet>
      <dgm:spPr/>
      <dgm:t>
        <a:bodyPr/>
        <a:lstStyle/>
        <a:p>
          <a:endParaRPr lang="es-ES"/>
        </a:p>
      </dgm:t>
    </dgm:pt>
    <dgm:pt modelId="{A231F864-E11F-4740-92D3-250C1199C0C4}" type="pres">
      <dgm:prSet presAssocID="{7EFCF981-A563-4762-A4E2-4483AE2D4C67}" presName="Parent" presStyleLbl="alignNode1" presStyleIdx="2" presStyleCnt="4">
        <dgm:presLayoutVars>
          <dgm:chMax val="3"/>
          <dgm:chPref val="3"/>
          <dgm:bulletEnabled val="1"/>
        </dgm:presLayoutVars>
      </dgm:prSet>
      <dgm:spPr/>
      <dgm:t>
        <a:bodyPr/>
        <a:lstStyle/>
        <a:p>
          <a:endParaRPr lang="es-ES"/>
        </a:p>
      </dgm:t>
    </dgm:pt>
    <dgm:pt modelId="{1A69ED7A-F05A-40EC-B120-EADB15F32F70}" type="pres">
      <dgm:prSet presAssocID="{7EFCF981-A563-4762-A4E2-4483AE2D4C67}" presName="Accent" presStyleLbl="parChTrans1D1" presStyleIdx="2" presStyleCnt="4"/>
      <dgm:spPr/>
    </dgm:pt>
    <dgm:pt modelId="{43D4A31F-1AAB-4ACE-9538-DC3116C4B3EE}" type="pres">
      <dgm:prSet presAssocID="{2605F33B-7A00-4C20-9927-2B1B5D4FE49D}" presName="sibTrans" presStyleCnt="0"/>
      <dgm:spPr/>
    </dgm:pt>
    <dgm:pt modelId="{D70F05CF-FC02-424B-BD8B-C8D8BBF45DA0}" type="pres">
      <dgm:prSet presAssocID="{94CB5106-4758-4B79-BE1A-53492122C43B}" presName="composite" presStyleCnt="0"/>
      <dgm:spPr/>
    </dgm:pt>
    <dgm:pt modelId="{0DBBEBCF-A375-4E3A-B5D4-9E70DD3D992B}" type="pres">
      <dgm:prSet presAssocID="{94CB5106-4758-4B79-BE1A-53492122C43B}" presName="FirstChild" presStyleLbl="revTx" presStyleIdx="3" presStyleCnt="4">
        <dgm:presLayoutVars>
          <dgm:chMax val="0"/>
          <dgm:chPref val="0"/>
          <dgm:bulletEnabled val="1"/>
        </dgm:presLayoutVars>
      </dgm:prSet>
      <dgm:spPr/>
      <dgm:t>
        <a:bodyPr/>
        <a:lstStyle/>
        <a:p>
          <a:endParaRPr lang="es-ES"/>
        </a:p>
      </dgm:t>
    </dgm:pt>
    <dgm:pt modelId="{7E52F42B-F7A6-44EA-A4CD-E74F4E066EFA}" type="pres">
      <dgm:prSet presAssocID="{94CB5106-4758-4B79-BE1A-53492122C43B}" presName="Parent" presStyleLbl="alignNode1" presStyleIdx="3" presStyleCnt="4" custLinFactNeighborX="-16494">
        <dgm:presLayoutVars>
          <dgm:chMax val="3"/>
          <dgm:chPref val="3"/>
          <dgm:bulletEnabled val="1"/>
        </dgm:presLayoutVars>
      </dgm:prSet>
      <dgm:spPr/>
      <dgm:t>
        <a:bodyPr/>
        <a:lstStyle/>
        <a:p>
          <a:endParaRPr lang="es-ES"/>
        </a:p>
      </dgm:t>
    </dgm:pt>
    <dgm:pt modelId="{7F5D0BE3-67D2-41DE-9135-0F05AA7847B1}" type="pres">
      <dgm:prSet presAssocID="{94CB5106-4758-4B79-BE1A-53492122C43B}" presName="Accent" presStyleLbl="parChTrans1D1" presStyleIdx="3" presStyleCnt="4"/>
      <dgm:spPr/>
    </dgm:pt>
  </dgm:ptLst>
  <dgm:cxnLst>
    <dgm:cxn modelId="{F32D5DEA-281B-4B98-9A06-9A7F2D96A249}" srcId="{97A34E82-B61A-40A2-BDB8-AE907907F614}" destId="{AB101F5C-B7FD-48FF-8B31-0FEFC2EF2047}" srcOrd="1" destOrd="0" parTransId="{57B91212-6D59-4040-8D98-0DE65A542560}" sibTransId="{A0AA2C7D-797E-4FFC-AFCE-A6487074851D}"/>
    <dgm:cxn modelId="{44B52609-88C3-4BF3-B48B-6205CF60F5F9}" type="presOf" srcId="{94CB5106-4758-4B79-BE1A-53492122C43B}" destId="{7E52F42B-F7A6-44EA-A4CD-E74F4E066EFA}" srcOrd="0" destOrd="0" presId="urn:microsoft.com/office/officeart/2011/layout/TabList"/>
    <dgm:cxn modelId="{B1B40EDC-270C-4613-A2F1-63F3547F3BC4}" srcId="{94CB5106-4758-4B79-BE1A-53492122C43B}" destId="{69E2FB44-3268-469B-A756-B7ECA10A0943}" srcOrd="0" destOrd="0" parTransId="{D1177DDF-D672-4513-B498-B311AB61BDAE}" sibTransId="{64D03279-0762-42E7-B651-E08F5B547F12}"/>
    <dgm:cxn modelId="{2F360391-79F2-4BEA-B8AD-351D94116451}" type="presOf" srcId="{69E2FB44-3268-469B-A756-B7ECA10A0943}" destId="{0DBBEBCF-A375-4E3A-B5D4-9E70DD3D992B}" srcOrd="0" destOrd="0" presId="urn:microsoft.com/office/officeart/2011/layout/TabList"/>
    <dgm:cxn modelId="{C2017BAD-851F-4191-9EA1-01CDAFABEE3B}" type="presOf" srcId="{207D90C8-B3A1-40A7-AE69-1530BE6CFB1A}" destId="{D2C1E094-3255-4484-8762-2BECF3A43F43}" srcOrd="0" destOrd="0" presId="urn:microsoft.com/office/officeart/2011/layout/TabList"/>
    <dgm:cxn modelId="{F1F940C4-64BD-4377-8C6C-6C65D52893EE}" srcId="{97A34E82-B61A-40A2-BDB8-AE907907F614}" destId="{7EFCF981-A563-4762-A4E2-4483AE2D4C67}" srcOrd="2" destOrd="0" parTransId="{4754B1EB-7E77-4591-A51D-5DFF44955F1E}" sibTransId="{2605F33B-7A00-4C20-9927-2B1B5D4FE49D}"/>
    <dgm:cxn modelId="{B70BAA24-6236-429E-8F42-714BD670615A}" srcId="{C939DC81-0145-48A6-98D9-B02B8FF3E22C}" destId="{207D90C8-B3A1-40A7-AE69-1530BE6CFB1A}" srcOrd="0" destOrd="0" parTransId="{EA82B234-1000-4FFE-9A0D-65D764AFD4C7}" sibTransId="{641BC876-FA08-4B2C-B7BB-7A8A51427820}"/>
    <dgm:cxn modelId="{8A335A02-7199-42D6-A54D-871E08C81184}" type="presOf" srcId="{AB101F5C-B7FD-48FF-8B31-0FEFC2EF2047}" destId="{099CF509-49FA-4CE6-B0C6-D64C9DEE7D1A}" srcOrd="0" destOrd="0" presId="urn:microsoft.com/office/officeart/2011/layout/TabList"/>
    <dgm:cxn modelId="{66DBC723-CB76-4971-869A-8E2802D7A800}" srcId="{97A34E82-B61A-40A2-BDB8-AE907907F614}" destId="{94CB5106-4758-4B79-BE1A-53492122C43B}" srcOrd="3" destOrd="0" parTransId="{0A821F07-4AAE-49DD-8B94-F059BE8167B4}" sibTransId="{E8C53DB2-B1BD-48AD-8FE1-4E304D521A5D}"/>
    <dgm:cxn modelId="{FDD063BB-3711-4D4B-9F5C-153F556387D3}" srcId="{97A34E82-B61A-40A2-BDB8-AE907907F614}" destId="{C939DC81-0145-48A6-98D9-B02B8FF3E22C}" srcOrd="0" destOrd="0" parTransId="{3FAA3A27-8CCC-4C69-80A5-BDF519EC7ECE}" sibTransId="{E947C12E-B5E9-4501-9AE0-9FB22ACB83D2}"/>
    <dgm:cxn modelId="{1603BF0B-BAF9-4E19-B457-2BA6714D07DA}" type="presOf" srcId="{7EFCF981-A563-4762-A4E2-4483AE2D4C67}" destId="{A231F864-E11F-4740-92D3-250C1199C0C4}" srcOrd="0" destOrd="0" presId="urn:microsoft.com/office/officeart/2011/layout/TabList"/>
    <dgm:cxn modelId="{69B091C4-1B6E-4D32-92CA-432BD0A60FA5}" type="presOf" srcId="{C939DC81-0145-48A6-98D9-B02B8FF3E22C}" destId="{22367A1A-9671-40EB-A0C9-02FBEE35188F}" srcOrd="0" destOrd="0" presId="urn:microsoft.com/office/officeart/2011/layout/TabList"/>
    <dgm:cxn modelId="{03F84F51-A422-441E-A553-E41EAFE2E5FE}" srcId="{AB101F5C-B7FD-48FF-8B31-0FEFC2EF2047}" destId="{56E2F57E-BB70-4793-8B27-C67C7D80A727}" srcOrd="0" destOrd="0" parTransId="{2E8FD0BD-9E66-4BD1-87C3-C530064F8D71}" sibTransId="{90D23F80-C7CC-4623-AABC-CB0E707BC507}"/>
    <dgm:cxn modelId="{2FA96999-8601-4017-9E2E-B1ECAB99FBA9}" type="presOf" srcId="{97A34E82-B61A-40A2-BDB8-AE907907F614}" destId="{7F854D7D-113E-4214-93E3-8BCBC0E5CBBC}" srcOrd="0" destOrd="0" presId="urn:microsoft.com/office/officeart/2011/layout/TabList"/>
    <dgm:cxn modelId="{F5BF246A-23AB-494B-88A1-B883C52D8BA8}" type="presOf" srcId="{56E2F57E-BB70-4793-8B27-C67C7D80A727}" destId="{811EA17E-D0D2-4F0C-8B37-06627A62A20A}" srcOrd="0" destOrd="0" presId="urn:microsoft.com/office/officeart/2011/layout/TabList"/>
    <dgm:cxn modelId="{7362E774-56FC-4D28-8E26-149FE7DD8D88}" type="presOf" srcId="{56B79F84-418E-43DF-88EE-6C88DBDAD11C}" destId="{68418439-622D-44FA-BA43-60CE642606DB}" srcOrd="0" destOrd="0" presId="urn:microsoft.com/office/officeart/2011/layout/TabList"/>
    <dgm:cxn modelId="{315DB942-9082-43A8-9F24-98C6AF7FFBAD}" srcId="{7EFCF981-A563-4762-A4E2-4483AE2D4C67}" destId="{56B79F84-418E-43DF-88EE-6C88DBDAD11C}" srcOrd="0" destOrd="0" parTransId="{4C4BA7B1-5DD1-4FC6-902C-A20ACE78256A}" sibTransId="{DCFA5E1F-F546-4849-AAC8-CECB5EA99B57}"/>
    <dgm:cxn modelId="{3BB49EC5-5F7F-4F6A-9E02-DFECBD1EF4D3}" type="presParOf" srcId="{7F854D7D-113E-4214-93E3-8BCBC0E5CBBC}" destId="{5045D5E5-B737-480D-BEFE-9B287CCAA590}" srcOrd="0" destOrd="0" presId="urn:microsoft.com/office/officeart/2011/layout/TabList"/>
    <dgm:cxn modelId="{31FDF311-013D-4430-9260-180F52E11F2A}" type="presParOf" srcId="{5045D5E5-B737-480D-BEFE-9B287CCAA590}" destId="{D2C1E094-3255-4484-8762-2BECF3A43F43}" srcOrd="0" destOrd="0" presId="urn:microsoft.com/office/officeart/2011/layout/TabList"/>
    <dgm:cxn modelId="{6DDB2CD7-F19A-45C9-8EF4-5417B8CF33D6}" type="presParOf" srcId="{5045D5E5-B737-480D-BEFE-9B287CCAA590}" destId="{22367A1A-9671-40EB-A0C9-02FBEE35188F}" srcOrd="1" destOrd="0" presId="urn:microsoft.com/office/officeart/2011/layout/TabList"/>
    <dgm:cxn modelId="{588ECCCF-AB0A-4690-8A36-C5E59209AC3B}" type="presParOf" srcId="{5045D5E5-B737-480D-BEFE-9B287CCAA590}" destId="{32D859B0-9BDA-4488-B638-CBA6177D3628}" srcOrd="2" destOrd="0" presId="urn:microsoft.com/office/officeart/2011/layout/TabList"/>
    <dgm:cxn modelId="{E2659C22-57EB-4048-8A66-99F6DB4891C7}" type="presParOf" srcId="{7F854D7D-113E-4214-93E3-8BCBC0E5CBBC}" destId="{9C4940E1-FBDC-4299-90AF-3CA3AD6CDD74}" srcOrd="1" destOrd="0" presId="urn:microsoft.com/office/officeart/2011/layout/TabList"/>
    <dgm:cxn modelId="{15C7EDCC-DFEB-41E3-BE9C-E3566112EECA}" type="presParOf" srcId="{7F854D7D-113E-4214-93E3-8BCBC0E5CBBC}" destId="{E6AD9497-6F31-4118-8898-049ABE7DE1B4}" srcOrd="2" destOrd="0" presId="urn:microsoft.com/office/officeart/2011/layout/TabList"/>
    <dgm:cxn modelId="{547B12F8-6179-4BF4-9D2D-AEE6EEF14E87}" type="presParOf" srcId="{E6AD9497-6F31-4118-8898-049ABE7DE1B4}" destId="{811EA17E-D0D2-4F0C-8B37-06627A62A20A}" srcOrd="0" destOrd="0" presId="urn:microsoft.com/office/officeart/2011/layout/TabList"/>
    <dgm:cxn modelId="{DFBA9D0E-3D8D-4DFD-99D6-E4E323F1D6C4}" type="presParOf" srcId="{E6AD9497-6F31-4118-8898-049ABE7DE1B4}" destId="{099CF509-49FA-4CE6-B0C6-D64C9DEE7D1A}" srcOrd="1" destOrd="0" presId="urn:microsoft.com/office/officeart/2011/layout/TabList"/>
    <dgm:cxn modelId="{2DCED37E-C6BE-4CC4-8B41-2126C2FCBD73}" type="presParOf" srcId="{E6AD9497-6F31-4118-8898-049ABE7DE1B4}" destId="{35AF75F7-6B87-4FA0-B86D-544AB4C3B4D9}" srcOrd="2" destOrd="0" presId="urn:microsoft.com/office/officeart/2011/layout/TabList"/>
    <dgm:cxn modelId="{101C3296-FA29-4537-8471-FF60873467AC}" type="presParOf" srcId="{7F854D7D-113E-4214-93E3-8BCBC0E5CBBC}" destId="{0E693E72-E0A0-4F33-A9A8-39FB1B4942F0}" srcOrd="3" destOrd="0" presId="urn:microsoft.com/office/officeart/2011/layout/TabList"/>
    <dgm:cxn modelId="{E9B8E3B1-31C8-437C-AA97-3C0AAC8FDFC0}" type="presParOf" srcId="{7F854D7D-113E-4214-93E3-8BCBC0E5CBBC}" destId="{7F55A0A5-2E2F-4453-836A-706A29C7319E}" srcOrd="4" destOrd="0" presId="urn:microsoft.com/office/officeart/2011/layout/TabList"/>
    <dgm:cxn modelId="{4213C1B3-91FB-421A-BC58-2330A52D497A}" type="presParOf" srcId="{7F55A0A5-2E2F-4453-836A-706A29C7319E}" destId="{68418439-622D-44FA-BA43-60CE642606DB}" srcOrd="0" destOrd="0" presId="urn:microsoft.com/office/officeart/2011/layout/TabList"/>
    <dgm:cxn modelId="{280DFCFC-6C52-4D56-ADCE-9FD3ED63FB77}" type="presParOf" srcId="{7F55A0A5-2E2F-4453-836A-706A29C7319E}" destId="{A231F864-E11F-4740-92D3-250C1199C0C4}" srcOrd="1" destOrd="0" presId="urn:microsoft.com/office/officeart/2011/layout/TabList"/>
    <dgm:cxn modelId="{523FC698-C879-478D-AAC9-E1EAD7BFF6E1}" type="presParOf" srcId="{7F55A0A5-2E2F-4453-836A-706A29C7319E}" destId="{1A69ED7A-F05A-40EC-B120-EADB15F32F70}" srcOrd="2" destOrd="0" presId="urn:microsoft.com/office/officeart/2011/layout/TabList"/>
    <dgm:cxn modelId="{09D4DE1D-C08B-4EFD-8A96-906EF6391635}" type="presParOf" srcId="{7F854D7D-113E-4214-93E3-8BCBC0E5CBBC}" destId="{43D4A31F-1AAB-4ACE-9538-DC3116C4B3EE}" srcOrd="5" destOrd="0" presId="urn:microsoft.com/office/officeart/2011/layout/TabList"/>
    <dgm:cxn modelId="{9FFCFE1C-375B-4A8D-B7F6-05299E300659}" type="presParOf" srcId="{7F854D7D-113E-4214-93E3-8BCBC0E5CBBC}" destId="{D70F05CF-FC02-424B-BD8B-C8D8BBF45DA0}" srcOrd="6" destOrd="0" presId="urn:microsoft.com/office/officeart/2011/layout/TabList"/>
    <dgm:cxn modelId="{A325A413-A8D2-4FFF-A814-EDC380DF9C71}" type="presParOf" srcId="{D70F05CF-FC02-424B-BD8B-C8D8BBF45DA0}" destId="{0DBBEBCF-A375-4E3A-B5D4-9E70DD3D992B}" srcOrd="0" destOrd="0" presId="urn:microsoft.com/office/officeart/2011/layout/TabList"/>
    <dgm:cxn modelId="{3BB7760A-012F-4A65-AA02-F3EE6539013F}" type="presParOf" srcId="{D70F05CF-FC02-424B-BD8B-C8D8BBF45DA0}" destId="{7E52F42B-F7A6-44EA-A4CD-E74F4E066EFA}" srcOrd="1" destOrd="0" presId="urn:microsoft.com/office/officeart/2011/layout/TabList"/>
    <dgm:cxn modelId="{E71A6768-923F-4E35-B8E3-6A88DA98D82F}" type="presParOf" srcId="{D70F05CF-FC02-424B-BD8B-C8D8BBF45DA0}" destId="{7F5D0BE3-67D2-41DE-9135-0F05AA7847B1}" srcOrd="2" destOrd="0" presId="urn:microsoft.com/office/officeart/2011/layout/Tab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7A34E82-B61A-40A2-BDB8-AE907907F614}"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s-ES"/>
        </a:p>
      </dgm:t>
    </dgm:pt>
    <dgm:pt modelId="{C939DC81-0145-48A6-98D9-B02B8FF3E22C}">
      <dgm:prSet phldrT="[Texto]" custT="1"/>
      <dgm:spPr>
        <a:blipFill rotWithShape="1">
          <a:blip xmlns:r="http://schemas.openxmlformats.org/officeDocument/2006/relationships" r:embed="rId1"/>
          <a:stretch>
            <a:fillRect/>
          </a:stretch>
        </a:blipFill>
      </dgm:spPr>
      <dgm:t>
        <a:bodyPr/>
        <a:lstStyle/>
        <a:p>
          <a:r>
            <a:rPr lang="es-ES">
              <a:noFill/>
            </a:rPr>
            <a:t> </a:t>
          </a:r>
        </a:p>
      </dgm:t>
    </dgm:pt>
    <dgm:pt modelId="{3FAA3A27-8CCC-4C69-80A5-BDF519EC7ECE}" type="parTrans" cxnId="{FDD063BB-3711-4D4B-9F5C-153F556387D3}">
      <dgm:prSet/>
      <dgm:spPr/>
      <dgm:t>
        <a:bodyPr/>
        <a:lstStyle/>
        <a:p>
          <a:endParaRPr lang="es-ES" sz="2000"/>
        </a:p>
      </dgm:t>
    </dgm:pt>
    <dgm:pt modelId="{E947C12E-B5E9-4501-9AE0-9FB22ACB83D2}" type="sibTrans" cxnId="{FDD063BB-3711-4D4B-9F5C-153F556387D3}">
      <dgm:prSet/>
      <dgm:spPr/>
      <dgm:t>
        <a:bodyPr/>
        <a:lstStyle/>
        <a:p>
          <a:endParaRPr lang="es-ES" sz="2000"/>
        </a:p>
      </dgm:t>
    </dgm:pt>
    <dgm:pt modelId="{207D90C8-B3A1-40A7-AE69-1530BE6CFB1A}">
      <dgm:prSet phldrT="[Texto]" custT="1"/>
      <dgm:spPr/>
      <dgm:t>
        <a:bodyPr/>
        <a:lstStyle/>
        <a:p>
          <a:r>
            <a:rPr lang="en-US" sz="2000" dirty="0" err="1" smtClean="0"/>
            <a:t>X_Train</a:t>
          </a:r>
          <a:endParaRPr lang="es-ES" sz="2000" dirty="0"/>
        </a:p>
      </dgm:t>
    </dgm:pt>
    <dgm:pt modelId="{EA82B234-1000-4FFE-9A0D-65D764AFD4C7}" type="parTrans" cxnId="{B70BAA24-6236-429E-8F42-714BD670615A}">
      <dgm:prSet/>
      <dgm:spPr/>
      <dgm:t>
        <a:bodyPr/>
        <a:lstStyle/>
        <a:p>
          <a:endParaRPr lang="es-ES" sz="2000"/>
        </a:p>
      </dgm:t>
    </dgm:pt>
    <dgm:pt modelId="{641BC876-FA08-4B2C-B7BB-7A8A51427820}" type="sibTrans" cxnId="{B70BAA24-6236-429E-8F42-714BD670615A}">
      <dgm:prSet/>
      <dgm:spPr/>
      <dgm:t>
        <a:bodyPr/>
        <a:lstStyle/>
        <a:p>
          <a:endParaRPr lang="es-ES" sz="2000"/>
        </a:p>
      </dgm:t>
    </dgm:pt>
    <dgm:pt modelId="{56E2F57E-BB70-4793-8B27-C67C7D80A727}">
      <dgm:prSet phldrT="[Texto]" custT="1"/>
      <dgm:spPr/>
      <dgm:t>
        <a:bodyPr/>
        <a:lstStyle/>
        <a:p>
          <a:r>
            <a:rPr lang="en-US" sz="2000" dirty="0" err="1" smtClean="0"/>
            <a:t>Y_Train</a:t>
          </a:r>
          <a:endParaRPr lang="es-ES" sz="2000" dirty="0"/>
        </a:p>
      </dgm:t>
    </dgm:pt>
    <dgm:pt modelId="{2E8FD0BD-9E66-4BD1-87C3-C530064F8D71}" type="parTrans" cxnId="{03F84F51-A422-441E-A553-E41EAFE2E5FE}">
      <dgm:prSet/>
      <dgm:spPr/>
      <dgm:t>
        <a:bodyPr/>
        <a:lstStyle/>
        <a:p>
          <a:endParaRPr lang="es-ES" sz="2000"/>
        </a:p>
      </dgm:t>
    </dgm:pt>
    <dgm:pt modelId="{90D23F80-C7CC-4623-AABC-CB0E707BC507}" type="sibTrans" cxnId="{03F84F51-A422-441E-A553-E41EAFE2E5FE}">
      <dgm:prSet/>
      <dgm:spPr/>
      <dgm:t>
        <a:bodyPr/>
        <a:lstStyle/>
        <a:p>
          <a:endParaRPr lang="es-ES" sz="2000"/>
        </a:p>
      </dgm:t>
    </dgm:pt>
    <dgm:pt modelId="{7EFCF981-A563-4762-A4E2-4483AE2D4C67}">
      <dgm:prSet phldrT="[Texto]" custT="1"/>
      <dgm:spPr>
        <a:blipFill rotWithShape="1">
          <a:blip xmlns:r="http://schemas.openxmlformats.org/officeDocument/2006/relationships" r:embed="rId2"/>
          <a:stretch>
            <a:fillRect/>
          </a:stretch>
        </a:blipFill>
      </dgm:spPr>
      <dgm:t>
        <a:bodyPr/>
        <a:lstStyle/>
        <a:p>
          <a:r>
            <a:rPr lang="es-ES">
              <a:noFill/>
            </a:rPr>
            <a:t> </a:t>
          </a:r>
        </a:p>
      </dgm:t>
    </dgm:pt>
    <dgm:pt modelId="{4754B1EB-7E77-4591-A51D-5DFF44955F1E}" type="parTrans" cxnId="{F1F940C4-64BD-4377-8C6C-6C65D52893EE}">
      <dgm:prSet/>
      <dgm:spPr/>
      <dgm:t>
        <a:bodyPr/>
        <a:lstStyle/>
        <a:p>
          <a:endParaRPr lang="es-ES" sz="2000"/>
        </a:p>
      </dgm:t>
    </dgm:pt>
    <dgm:pt modelId="{2605F33B-7A00-4C20-9927-2B1B5D4FE49D}" type="sibTrans" cxnId="{F1F940C4-64BD-4377-8C6C-6C65D52893EE}">
      <dgm:prSet/>
      <dgm:spPr/>
      <dgm:t>
        <a:bodyPr/>
        <a:lstStyle/>
        <a:p>
          <a:endParaRPr lang="es-ES" sz="2000"/>
        </a:p>
      </dgm:t>
    </dgm:pt>
    <dgm:pt modelId="{56B79F84-418E-43DF-88EE-6C88DBDAD11C}">
      <dgm:prSet phldrT="[Texto]" custT="1"/>
      <dgm:spPr/>
      <dgm:t>
        <a:bodyPr/>
        <a:lstStyle/>
        <a:p>
          <a:r>
            <a:rPr lang="en-US" sz="2000" dirty="0" err="1" smtClean="0"/>
            <a:t>X_Val</a:t>
          </a:r>
          <a:endParaRPr lang="es-ES" sz="2000" dirty="0"/>
        </a:p>
      </dgm:t>
    </dgm:pt>
    <dgm:pt modelId="{4C4BA7B1-5DD1-4FC6-902C-A20ACE78256A}" type="parTrans" cxnId="{315DB942-9082-43A8-9F24-98C6AF7FFBAD}">
      <dgm:prSet/>
      <dgm:spPr/>
      <dgm:t>
        <a:bodyPr/>
        <a:lstStyle/>
        <a:p>
          <a:endParaRPr lang="es-ES" sz="2000"/>
        </a:p>
      </dgm:t>
    </dgm:pt>
    <dgm:pt modelId="{DCFA5E1F-F546-4849-AAC8-CECB5EA99B57}" type="sibTrans" cxnId="{315DB942-9082-43A8-9F24-98C6AF7FFBAD}">
      <dgm:prSet/>
      <dgm:spPr/>
      <dgm:t>
        <a:bodyPr/>
        <a:lstStyle/>
        <a:p>
          <a:endParaRPr lang="es-ES" sz="2000"/>
        </a:p>
      </dgm:t>
    </dgm:pt>
    <dgm:pt modelId="{AB101F5C-B7FD-48FF-8B31-0FEFC2EF2047}">
      <dgm:prSet phldrT="[Texto]" custT="1"/>
      <dgm:spPr>
        <a:blipFill rotWithShape="1">
          <a:blip xmlns:r="http://schemas.openxmlformats.org/officeDocument/2006/relationships" r:embed="rId3"/>
          <a:stretch>
            <a:fillRect/>
          </a:stretch>
        </a:blipFill>
      </dgm:spPr>
      <dgm:t>
        <a:bodyPr/>
        <a:lstStyle/>
        <a:p>
          <a:r>
            <a:rPr lang="es-ES">
              <a:noFill/>
            </a:rPr>
            <a:t> </a:t>
          </a:r>
        </a:p>
      </dgm:t>
    </dgm:pt>
    <dgm:pt modelId="{A0AA2C7D-797E-4FFC-AFCE-A6487074851D}" type="sibTrans" cxnId="{F32D5DEA-281B-4B98-9A06-9A7F2D96A249}">
      <dgm:prSet/>
      <dgm:spPr/>
      <dgm:t>
        <a:bodyPr/>
        <a:lstStyle/>
        <a:p>
          <a:endParaRPr lang="es-ES" sz="2000"/>
        </a:p>
      </dgm:t>
    </dgm:pt>
    <dgm:pt modelId="{57B91212-6D59-4040-8D98-0DE65A542560}" type="parTrans" cxnId="{F32D5DEA-281B-4B98-9A06-9A7F2D96A249}">
      <dgm:prSet/>
      <dgm:spPr/>
      <dgm:t>
        <a:bodyPr/>
        <a:lstStyle/>
        <a:p>
          <a:endParaRPr lang="es-ES" sz="2000"/>
        </a:p>
      </dgm:t>
    </dgm:pt>
    <dgm:pt modelId="{69E2FB44-3268-469B-A756-B7ECA10A0943}">
      <dgm:prSet phldrT="[Texto]" custT="1"/>
      <dgm:spPr/>
      <dgm:t>
        <a:bodyPr/>
        <a:lstStyle/>
        <a:p>
          <a:r>
            <a:rPr lang="en-US" sz="2000" dirty="0" err="1" smtClean="0"/>
            <a:t>Y_Val</a:t>
          </a:r>
          <a:endParaRPr lang="es-ES" sz="2000" dirty="0"/>
        </a:p>
      </dgm:t>
    </dgm:pt>
    <dgm:pt modelId="{64D03279-0762-42E7-B651-E08F5B547F12}" type="sibTrans" cxnId="{B1B40EDC-270C-4613-A2F1-63F3547F3BC4}">
      <dgm:prSet/>
      <dgm:spPr/>
      <dgm:t>
        <a:bodyPr/>
        <a:lstStyle/>
        <a:p>
          <a:endParaRPr lang="es-ES" sz="2000"/>
        </a:p>
      </dgm:t>
    </dgm:pt>
    <dgm:pt modelId="{D1177DDF-D672-4513-B498-B311AB61BDAE}" type="parTrans" cxnId="{B1B40EDC-270C-4613-A2F1-63F3547F3BC4}">
      <dgm:prSet/>
      <dgm:spPr/>
      <dgm:t>
        <a:bodyPr/>
        <a:lstStyle/>
        <a:p>
          <a:endParaRPr lang="es-ES" sz="2000"/>
        </a:p>
      </dgm:t>
    </dgm:pt>
    <dgm:pt modelId="{94CB5106-4758-4B79-BE1A-53492122C43B}">
      <dgm:prSet phldrT="[Texto]" custT="1"/>
      <dgm:spPr>
        <a:blipFill rotWithShape="1">
          <a:blip xmlns:r="http://schemas.openxmlformats.org/officeDocument/2006/relationships" r:embed="rId4"/>
          <a:stretch>
            <a:fillRect/>
          </a:stretch>
        </a:blipFill>
      </dgm:spPr>
      <dgm:t>
        <a:bodyPr/>
        <a:lstStyle/>
        <a:p>
          <a:r>
            <a:rPr lang="es-ES">
              <a:noFill/>
            </a:rPr>
            <a:t> </a:t>
          </a:r>
        </a:p>
      </dgm:t>
    </dgm:pt>
    <dgm:pt modelId="{E8C53DB2-B1BD-48AD-8FE1-4E304D521A5D}" type="sibTrans" cxnId="{66DBC723-CB76-4971-869A-8E2802D7A800}">
      <dgm:prSet/>
      <dgm:spPr/>
      <dgm:t>
        <a:bodyPr/>
        <a:lstStyle/>
        <a:p>
          <a:endParaRPr lang="es-ES" sz="2000"/>
        </a:p>
      </dgm:t>
    </dgm:pt>
    <dgm:pt modelId="{0A821F07-4AAE-49DD-8B94-F059BE8167B4}" type="parTrans" cxnId="{66DBC723-CB76-4971-869A-8E2802D7A800}">
      <dgm:prSet/>
      <dgm:spPr/>
      <dgm:t>
        <a:bodyPr/>
        <a:lstStyle/>
        <a:p>
          <a:endParaRPr lang="es-ES" sz="2000"/>
        </a:p>
      </dgm:t>
    </dgm:pt>
    <dgm:pt modelId="{7F854D7D-113E-4214-93E3-8BCBC0E5CBBC}" type="pres">
      <dgm:prSet presAssocID="{97A34E82-B61A-40A2-BDB8-AE907907F614}" presName="Name0" presStyleCnt="0">
        <dgm:presLayoutVars>
          <dgm:chMax/>
          <dgm:chPref val="3"/>
          <dgm:dir/>
          <dgm:animOne val="branch"/>
          <dgm:animLvl val="lvl"/>
        </dgm:presLayoutVars>
      </dgm:prSet>
      <dgm:spPr/>
    </dgm:pt>
    <dgm:pt modelId="{5045D5E5-B737-480D-BEFE-9B287CCAA590}" type="pres">
      <dgm:prSet presAssocID="{C939DC81-0145-48A6-98D9-B02B8FF3E22C}" presName="composite" presStyleCnt="0"/>
      <dgm:spPr/>
    </dgm:pt>
    <dgm:pt modelId="{D2C1E094-3255-4484-8762-2BECF3A43F43}" type="pres">
      <dgm:prSet presAssocID="{C939DC81-0145-48A6-98D9-B02B8FF3E22C}" presName="FirstChild" presStyleLbl="revTx" presStyleIdx="0" presStyleCnt="4">
        <dgm:presLayoutVars>
          <dgm:chMax val="0"/>
          <dgm:chPref val="0"/>
          <dgm:bulletEnabled val="1"/>
        </dgm:presLayoutVars>
      </dgm:prSet>
      <dgm:spPr/>
    </dgm:pt>
    <dgm:pt modelId="{22367A1A-9671-40EB-A0C9-02FBEE35188F}" type="pres">
      <dgm:prSet presAssocID="{C939DC81-0145-48A6-98D9-B02B8FF3E22C}" presName="Parent" presStyleLbl="alignNode1" presStyleIdx="0" presStyleCnt="4">
        <dgm:presLayoutVars>
          <dgm:chMax val="3"/>
          <dgm:chPref val="3"/>
          <dgm:bulletEnabled val="1"/>
        </dgm:presLayoutVars>
      </dgm:prSet>
      <dgm:spPr/>
      <dgm:t>
        <a:bodyPr/>
        <a:lstStyle/>
        <a:p>
          <a:endParaRPr lang="es-ES"/>
        </a:p>
      </dgm:t>
    </dgm:pt>
    <dgm:pt modelId="{32D859B0-9BDA-4488-B638-CBA6177D3628}" type="pres">
      <dgm:prSet presAssocID="{C939DC81-0145-48A6-98D9-B02B8FF3E22C}" presName="Accent" presStyleLbl="parChTrans1D1" presStyleIdx="0" presStyleCnt="4"/>
      <dgm:spPr/>
    </dgm:pt>
    <dgm:pt modelId="{9C4940E1-FBDC-4299-90AF-3CA3AD6CDD74}" type="pres">
      <dgm:prSet presAssocID="{E947C12E-B5E9-4501-9AE0-9FB22ACB83D2}" presName="sibTrans" presStyleCnt="0"/>
      <dgm:spPr/>
    </dgm:pt>
    <dgm:pt modelId="{E6AD9497-6F31-4118-8898-049ABE7DE1B4}" type="pres">
      <dgm:prSet presAssocID="{AB101F5C-B7FD-48FF-8B31-0FEFC2EF2047}" presName="composite" presStyleCnt="0"/>
      <dgm:spPr/>
    </dgm:pt>
    <dgm:pt modelId="{811EA17E-D0D2-4F0C-8B37-06627A62A20A}" type="pres">
      <dgm:prSet presAssocID="{AB101F5C-B7FD-48FF-8B31-0FEFC2EF2047}" presName="FirstChild" presStyleLbl="revTx" presStyleIdx="1" presStyleCnt="4">
        <dgm:presLayoutVars>
          <dgm:chMax val="0"/>
          <dgm:chPref val="0"/>
          <dgm:bulletEnabled val="1"/>
        </dgm:presLayoutVars>
      </dgm:prSet>
      <dgm:spPr/>
    </dgm:pt>
    <dgm:pt modelId="{099CF509-49FA-4CE6-B0C6-D64C9DEE7D1A}" type="pres">
      <dgm:prSet presAssocID="{AB101F5C-B7FD-48FF-8B31-0FEFC2EF2047}" presName="Parent" presStyleLbl="alignNode1" presStyleIdx="1" presStyleCnt="4" custLinFactNeighborX="-16494">
        <dgm:presLayoutVars>
          <dgm:chMax val="3"/>
          <dgm:chPref val="3"/>
          <dgm:bulletEnabled val="1"/>
        </dgm:presLayoutVars>
      </dgm:prSet>
      <dgm:spPr/>
      <dgm:t>
        <a:bodyPr/>
        <a:lstStyle/>
        <a:p>
          <a:endParaRPr lang="es-ES"/>
        </a:p>
      </dgm:t>
    </dgm:pt>
    <dgm:pt modelId="{35AF75F7-6B87-4FA0-B86D-544AB4C3B4D9}" type="pres">
      <dgm:prSet presAssocID="{AB101F5C-B7FD-48FF-8B31-0FEFC2EF2047}" presName="Accent" presStyleLbl="parChTrans1D1" presStyleIdx="1" presStyleCnt="4"/>
      <dgm:spPr/>
      <dgm:t>
        <a:bodyPr/>
        <a:lstStyle/>
        <a:p>
          <a:endParaRPr lang="es-ES"/>
        </a:p>
      </dgm:t>
    </dgm:pt>
    <dgm:pt modelId="{0E693E72-E0A0-4F33-A9A8-39FB1B4942F0}" type="pres">
      <dgm:prSet presAssocID="{A0AA2C7D-797E-4FFC-AFCE-A6487074851D}" presName="sibTrans" presStyleCnt="0"/>
      <dgm:spPr/>
    </dgm:pt>
    <dgm:pt modelId="{7F55A0A5-2E2F-4453-836A-706A29C7319E}" type="pres">
      <dgm:prSet presAssocID="{7EFCF981-A563-4762-A4E2-4483AE2D4C67}" presName="composite" presStyleCnt="0"/>
      <dgm:spPr/>
    </dgm:pt>
    <dgm:pt modelId="{68418439-622D-44FA-BA43-60CE642606DB}" type="pres">
      <dgm:prSet presAssocID="{7EFCF981-A563-4762-A4E2-4483AE2D4C67}" presName="FirstChild" presStyleLbl="revTx" presStyleIdx="2" presStyleCnt="4">
        <dgm:presLayoutVars>
          <dgm:chMax val="0"/>
          <dgm:chPref val="0"/>
          <dgm:bulletEnabled val="1"/>
        </dgm:presLayoutVars>
      </dgm:prSet>
      <dgm:spPr/>
      <dgm:t>
        <a:bodyPr/>
        <a:lstStyle/>
        <a:p>
          <a:endParaRPr lang="es-ES"/>
        </a:p>
      </dgm:t>
    </dgm:pt>
    <dgm:pt modelId="{A231F864-E11F-4740-92D3-250C1199C0C4}" type="pres">
      <dgm:prSet presAssocID="{7EFCF981-A563-4762-A4E2-4483AE2D4C67}" presName="Parent" presStyleLbl="alignNode1" presStyleIdx="2" presStyleCnt="4">
        <dgm:presLayoutVars>
          <dgm:chMax val="3"/>
          <dgm:chPref val="3"/>
          <dgm:bulletEnabled val="1"/>
        </dgm:presLayoutVars>
      </dgm:prSet>
      <dgm:spPr/>
      <dgm:t>
        <a:bodyPr/>
        <a:lstStyle/>
        <a:p>
          <a:endParaRPr lang="es-ES"/>
        </a:p>
      </dgm:t>
    </dgm:pt>
    <dgm:pt modelId="{1A69ED7A-F05A-40EC-B120-EADB15F32F70}" type="pres">
      <dgm:prSet presAssocID="{7EFCF981-A563-4762-A4E2-4483AE2D4C67}" presName="Accent" presStyleLbl="parChTrans1D1" presStyleIdx="2" presStyleCnt="4"/>
      <dgm:spPr/>
    </dgm:pt>
    <dgm:pt modelId="{43D4A31F-1AAB-4ACE-9538-DC3116C4B3EE}" type="pres">
      <dgm:prSet presAssocID="{2605F33B-7A00-4C20-9927-2B1B5D4FE49D}" presName="sibTrans" presStyleCnt="0"/>
      <dgm:spPr/>
    </dgm:pt>
    <dgm:pt modelId="{D70F05CF-FC02-424B-BD8B-C8D8BBF45DA0}" type="pres">
      <dgm:prSet presAssocID="{94CB5106-4758-4B79-BE1A-53492122C43B}" presName="composite" presStyleCnt="0"/>
      <dgm:spPr/>
    </dgm:pt>
    <dgm:pt modelId="{0DBBEBCF-A375-4E3A-B5D4-9E70DD3D992B}" type="pres">
      <dgm:prSet presAssocID="{94CB5106-4758-4B79-BE1A-53492122C43B}" presName="FirstChild" presStyleLbl="revTx" presStyleIdx="3" presStyleCnt="4">
        <dgm:presLayoutVars>
          <dgm:chMax val="0"/>
          <dgm:chPref val="0"/>
          <dgm:bulletEnabled val="1"/>
        </dgm:presLayoutVars>
      </dgm:prSet>
      <dgm:spPr/>
      <dgm:t>
        <a:bodyPr/>
        <a:lstStyle/>
        <a:p>
          <a:endParaRPr lang="es-ES"/>
        </a:p>
      </dgm:t>
    </dgm:pt>
    <dgm:pt modelId="{7E52F42B-F7A6-44EA-A4CD-E74F4E066EFA}" type="pres">
      <dgm:prSet presAssocID="{94CB5106-4758-4B79-BE1A-53492122C43B}" presName="Parent" presStyleLbl="alignNode1" presStyleIdx="3" presStyleCnt="4" custLinFactNeighborX="-16494">
        <dgm:presLayoutVars>
          <dgm:chMax val="3"/>
          <dgm:chPref val="3"/>
          <dgm:bulletEnabled val="1"/>
        </dgm:presLayoutVars>
      </dgm:prSet>
      <dgm:spPr/>
      <dgm:t>
        <a:bodyPr/>
        <a:lstStyle/>
        <a:p>
          <a:endParaRPr lang="es-ES"/>
        </a:p>
      </dgm:t>
    </dgm:pt>
    <dgm:pt modelId="{7F5D0BE3-67D2-41DE-9135-0F05AA7847B1}" type="pres">
      <dgm:prSet presAssocID="{94CB5106-4758-4B79-BE1A-53492122C43B}" presName="Accent" presStyleLbl="parChTrans1D1" presStyleIdx="3" presStyleCnt="4"/>
      <dgm:spPr/>
    </dgm:pt>
  </dgm:ptLst>
  <dgm:cxnLst>
    <dgm:cxn modelId="{B70BAA24-6236-429E-8F42-714BD670615A}" srcId="{C939DC81-0145-48A6-98D9-B02B8FF3E22C}" destId="{207D90C8-B3A1-40A7-AE69-1530BE6CFB1A}" srcOrd="0" destOrd="0" parTransId="{EA82B234-1000-4FFE-9A0D-65D764AFD4C7}" sibTransId="{641BC876-FA08-4B2C-B7BB-7A8A51427820}"/>
    <dgm:cxn modelId="{C2017BAD-851F-4191-9EA1-01CDAFABEE3B}" type="presOf" srcId="{207D90C8-B3A1-40A7-AE69-1530BE6CFB1A}" destId="{D2C1E094-3255-4484-8762-2BECF3A43F43}" srcOrd="0" destOrd="0" presId="urn:microsoft.com/office/officeart/2011/layout/TabList"/>
    <dgm:cxn modelId="{F32D5DEA-281B-4B98-9A06-9A7F2D96A249}" srcId="{97A34E82-B61A-40A2-BDB8-AE907907F614}" destId="{AB101F5C-B7FD-48FF-8B31-0FEFC2EF2047}" srcOrd="1" destOrd="0" parTransId="{57B91212-6D59-4040-8D98-0DE65A542560}" sibTransId="{A0AA2C7D-797E-4FFC-AFCE-A6487074851D}"/>
    <dgm:cxn modelId="{F5BF246A-23AB-494B-88A1-B883C52D8BA8}" type="presOf" srcId="{56E2F57E-BB70-4793-8B27-C67C7D80A727}" destId="{811EA17E-D0D2-4F0C-8B37-06627A62A20A}" srcOrd="0" destOrd="0" presId="urn:microsoft.com/office/officeart/2011/layout/TabList"/>
    <dgm:cxn modelId="{1603BF0B-BAF9-4E19-B457-2BA6714D07DA}" type="presOf" srcId="{7EFCF981-A563-4762-A4E2-4483AE2D4C67}" destId="{A231F864-E11F-4740-92D3-250C1199C0C4}" srcOrd="0" destOrd="0" presId="urn:microsoft.com/office/officeart/2011/layout/TabList"/>
    <dgm:cxn modelId="{315DB942-9082-43A8-9F24-98C6AF7FFBAD}" srcId="{7EFCF981-A563-4762-A4E2-4483AE2D4C67}" destId="{56B79F84-418E-43DF-88EE-6C88DBDAD11C}" srcOrd="0" destOrd="0" parTransId="{4C4BA7B1-5DD1-4FC6-902C-A20ACE78256A}" sibTransId="{DCFA5E1F-F546-4849-AAC8-CECB5EA99B57}"/>
    <dgm:cxn modelId="{66DBC723-CB76-4971-869A-8E2802D7A800}" srcId="{97A34E82-B61A-40A2-BDB8-AE907907F614}" destId="{94CB5106-4758-4B79-BE1A-53492122C43B}" srcOrd="3" destOrd="0" parTransId="{0A821F07-4AAE-49DD-8B94-F059BE8167B4}" sibTransId="{E8C53DB2-B1BD-48AD-8FE1-4E304D521A5D}"/>
    <dgm:cxn modelId="{44B52609-88C3-4BF3-B48B-6205CF60F5F9}" type="presOf" srcId="{94CB5106-4758-4B79-BE1A-53492122C43B}" destId="{7E52F42B-F7A6-44EA-A4CD-E74F4E066EFA}" srcOrd="0" destOrd="0" presId="urn:microsoft.com/office/officeart/2011/layout/TabList"/>
    <dgm:cxn modelId="{03F84F51-A422-441E-A553-E41EAFE2E5FE}" srcId="{AB101F5C-B7FD-48FF-8B31-0FEFC2EF2047}" destId="{56E2F57E-BB70-4793-8B27-C67C7D80A727}" srcOrd="0" destOrd="0" parTransId="{2E8FD0BD-9E66-4BD1-87C3-C530064F8D71}" sibTransId="{90D23F80-C7CC-4623-AABC-CB0E707BC507}"/>
    <dgm:cxn modelId="{B1B40EDC-270C-4613-A2F1-63F3547F3BC4}" srcId="{94CB5106-4758-4B79-BE1A-53492122C43B}" destId="{69E2FB44-3268-469B-A756-B7ECA10A0943}" srcOrd="0" destOrd="0" parTransId="{D1177DDF-D672-4513-B498-B311AB61BDAE}" sibTransId="{64D03279-0762-42E7-B651-E08F5B547F12}"/>
    <dgm:cxn modelId="{8A335A02-7199-42D6-A54D-871E08C81184}" type="presOf" srcId="{AB101F5C-B7FD-48FF-8B31-0FEFC2EF2047}" destId="{099CF509-49FA-4CE6-B0C6-D64C9DEE7D1A}" srcOrd="0" destOrd="0" presId="urn:microsoft.com/office/officeart/2011/layout/TabList"/>
    <dgm:cxn modelId="{7362E774-56FC-4D28-8E26-149FE7DD8D88}" type="presOf" srcId="{56B79F84-418E-43DF-88EE-6C88DBDAD11C}" destId="{68418439-622D-44FA-BA43-60CE642606DB}" srcOrd="0" destOrd="0" presId="urn:microsoft.com/office/officeart/2011/layout/TabList"/>
    <dgm:cxn modelId="{FDD063BB-3711-4D4B-9F5C-153F556387D3}" srcId="{97A34E82-B61A-40A2-BDB8-AE907907F614}" destId="{C939DC81-0145-48A6-98D9-B02B8FF3E22C}" srcOrd="0" destOrd="0" parTransId="{3FAA3A27-8CCC-4C69-80A5-BDF519EC7ECE}" sibTransId="{E947C12E-B5E9-4501-9AE0-9FB22ACB83D2}"/>
    <dgm:cxn modelId="{2FA96999-8601-4017-9E2E-B1ECAB99FBA9}" type="presOf" srcId="{97A34E82-B61A-40A2-BDB8-AE907907F614}" destId="{7F854D7D-113E-4214-93E3-8BCBC0E5CBBC}" srcOrd="0" destOrd="0" presId="urn:microsoft.com/office/officeart/2011/layout/TabList"/>
    <dgm:cxn modelId="{F1F940C4-64BD-4377-8C6C-6C65D52893EE}" srcId="{97A34E82-B61A-40A2-BDB8-AE907907F614}" destId="{7EFCF981-A563-4762-A4E2-4483AE2D4C67}" srcOrd="2" destOrd="0" parTransId="{4754B1EB-7E77-4591-A51D-5DFF44955F1E}" sibTransId="{2605F33B-7A00-4C20-9927-2B1B5D4FE49D}"/>
    <dgm:cxn modelId="{69B091C4-1B6E-4D32-92CA-432BD0A60FA5}" type="presOf" srcId="{C939DC81-0145-48A6-98D9-B02B8FF3E22C}" destId="{22367A1A-9671-40EB-A0C9-02FBEE35188F}" srcOrd="0" destOrd="0" presId="urn:microsoft.com/office/officeart/2011/layout/TabList"/>
    <dgm:cxn modelId="{2F360391-79F2-4BEA-B8AD-351D94116451}" type="presOf" srcId="{69E2FB44-3268-469B-A756-B7ECA10A0943}" destId="{0DBBEBCF-A375-4E3A-B5D4-9E70DD3D992B}" srcOrd="0" destOrd="0" presId="urn:microsoft.com/office/officeart/2011/layout/TabList"/>
    <dgm:cxn modelId="{3BB49EC5-5F7F-4F6A-9E02-DFECBD1EF4D3}" type="presParOf" srcId="{7F854D7D-113E-4214-93E3-8BCBC0E5CBBC}" destId="{5045D5E5-B737-480D-BEFE-9B287CCAA590}" srcOrd="0" destOrd="0" presId="urn:microsoft.com/office/officeart/2011/layout/TabList"/>
    <dgm:cxn modelId="{31FDF311-013D-4430-9260-180F52E11F2A}" type="presParOf" srcId="{5045D5E5-B737-480D-BEFE-9B287CCAA590}" destId="{D2C1E094-3255-4484-8762-2BECF3A43F43}" srcOrd="0" destOrd="0" presId="urn:microsoft.com/office/officeart/2011/layout/TabList"/>
    <dgm:cxn modelId="{6DDB2CD7-F19A-45C9-8EF4-5417B8CF33D6}" type="presParOf" srcId="{5045D5E5-B737-480D-BEFE-9B287CCAA590}" destId="{22367A1A-9671-40EB-A0C9-02FBEE35188F}" srcOrd="1" destOrd="0" presId="urn:microsoft.com/office/officeart/2011/layout/TabList"/>
    <dgm:cxn modelId="{588ECCCF-AB0A-4690-8A36-C5E59209AC3B}" type="presParOf" srcId="{5045D5E5-B737-480D-BEFE-9B287CCAA590}" destId="{32D859B0-9BDA-4488-B638-CBA6177D3628}" srcOrd="2" destOrd="0" presId="urn:microsoft.com/office/officeart/2011/layout/TabList"/>
    <dgm:cxn modelId="{E2659C22-57EB-4048-8A66-99F6DB4891C7}" type="presParOf" srcId="{7F854D7D-113E-4214-93E3-8BCBC0E5CBBC}" destId="{9C4940E1-FBDC-4299-90AF-3CA3AD6CDD74}" srcOrd="1" destOrd="0" presId="urn:microsoft.com/office/officeart/2011/layout/TabList"/>
    <dgm:cxn modelId="{15C7EDCC-DFEB-41E3-BE9C-E3566112EECA}" type="presParOf" srcId="{7F854D7D-113E-4214-93E3-8BCBC0E5CBBC}" destId="{E6AD9497-6F31-4118-8898-049ABE7DE1B4}" srcOrd="2" destOrd="0" presId="urn:microsoft.com/office/officeart/2011/layout/TabList"/>
    <dgm:cxn modelId="{547B12F8-6179-4BF4-9D2D-AEE6EEF14E87}" type="presParOf" srcId="{E6AD9497-6F31-4118-8898-049ABE7DE1B4}" destId="{811EA17E-D0D2-4F0C-8B37-06627A62A20A}" srcOrd="0" destOrd="0" presId="urn:microsoft.com/office/officeart/2011/layout/TabList"/>
    <dgm:cxn modelId="{DFBA9D0E-3D8D-4DFD-99D6-E4E323F1D6C4}" type="presParOf" srcId="{E6AD9497-6F31-4118-8898-049ABE7DE1B4}" destId="{099CF509-49FA-4CE6-B0C6-D64C9DEE7D1A}" srcOrd="1" destOrd="0" presId="urn:microsoft.com/office/officeart/2011/layout/TabList"/>
    <dgm:cxn modelId="{2DCED37E-C6BE-4CC4-8B41-2126C2FCBD73}" type="presParOf" srcId="{E6AD9497-6F31-4118-8898-049ABE7DE1B4}" destId="{35AF75F7-6B87-4FA0-B86D-544AB4C3B4D9}" srcOrd="2" destOrd="0" presId="urn:microsoft.com/office/officeart/2011/layout/TabList"/>
    <dgm:cxn modelId="{101C3296-FA29-4537-8471-FF60873467AC}" type="presParOf" srcId="{7F854D7D-113E-4214-93E3-8BCBC0E5CBBC}" destId="{0E693E72-E0A0-4F33-A9A8-39FB1B4942F0}" srcOrd="3" destOrd="0" presId="urn:microsoft.com/office/officeart/2011/layout/TabList"/>
    <dgm:cxn modelId="{E9B8E3B1-31C8-437C-AA97-3C0AAC8FDFC0}" type="presParOf" srcId="{7F854D7D-113E-4214-93E3-8BCBC0E5CBBC}" destId="{7F55A0A5-2E2F-4453-836A-706A29C7319E}" srcOrd="4" destOrd="0" presId="urn:microsoft.com/office/officeart/2011/layout/TabList"/>
    <dgm:cxn modelId="{4213C1B3-91FB-421A-BC58-2330A52D497A}" type="presParOf" srcId="{7F55A0A5-2E2F-4453-836A-706A29C7319E}" destId="{68418439-622D-44FA-BA43-60CE642606DB}" srcOrd="0" destOrd="0" presId="urn:microsoft.com/office/officeart/2011/layout/TabList"/>
    <dgm:cxn modelId="{280DFCFC-6C52-4D56-ADCE-9FD3ED63FB77}" type="presParOf" srcId="{7F55A0A5-2E2F-4453-836A-706A29C7319E}" destId="{A231F864-E11F-4740-92D3-250C1199C0C4}" srcOrd="1" destOrd="0" presId="urn:microsoft.com/office/officeart/2011/layout/TabList"/>
    <dgm:cxn modelId="{523FC698-C879-478D-AAC9-E1EAD7BFF6E1}" type="presParOf" srcId="{7F55A0A5-2E2F-4453-836A-706A29C7319E}" destId="{1A69ED7A-F05A-40EC-B120-EADB15F32F70}" srcOrd="2" destOrd="0" presId="urn:microsoft.com/office/officeart/2011/layout/TabList"/>
    <dgm:cxn modelId="{09D4DE1D-C08B-4EFD-8A96-906EF6391635}" type="presParOf" srcId="{7F854D7D-113E-4214-93E3-8BCBC0E5CBBC}" destId="{43D4A31F-1AAB-4ACE-9538-DC3116C4B3EE}" srcOrd="5" destOrd="0" presId="urn:microsoft.com/office/officeart/2011/layout/TabList"/>
    <dgm:cxn modelId="{9FFCFE1C-375B-4A8D-B7F6-05299E300659}" type="presParOf" srcId="{7F854D7D-113E-4214-93E3-8BCBC0E5CBBC}" destId="{D70F05CF-FC02-424B-BD8B-C8D8BBF45DA0}" srcOrd="6" destOrd="0" presId="urn:microsoft.com/office/officeart/2011/layout/TabList"/>
    <dgm:cxn modelId="{A325A413-A8D2-4FFF-A814-EDC380DF9C71}" type="presParOf" srcId="{D70F05CF-FC02-424B-BD8B-C8D8BBF45DA0}" destId="{0DBBEBCF-A375-4E3A-B5D4-9E70DD3D992B}" srcOrd="0" destOrd="0" presId="urn:microsoft.com/office/officeart/2011/layout/TabList"/>
    <dgm:cxn modelId="{3BB7760A-012F-4A65-AA02-F3EE6539013F}" type="presParOf" srcId="{D70F05CF-FC02-424B-BD8B-C8D8BBF45DA0}" destId="{7E52F42B-F7A6-44EA-A4CD-E74F4E066EFA}" srcOrd="1" destOrd="0" presId="urn:microsoft.com/office/officeart/2011/layout/TabList"/>
    <dgm:cxn modelId="{E71A6768-923F-4E35-B8E3-6A88DA98D82F}" type="presParOf" srcId="{D70F05CF-FC02-424B-BD8B-C8D8BBF45DA0}" destId="{7F5D0BE3-67D2-41DE-9135-0F05AA7847B1}" srcOrd="2" destOrd="0" presId="urn:microsoft.com/office/officeart/2011/layout/Tab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530064C-909C-428D-9CFA-CE8FA448EAB8}" type="doc">
      <dgm:prSet loTypeId="urn:microsoft.com/office/officeart/2005/8/layout/hProcess9" loCatId="process" qsTypeId="urn:microsoft.com/office/officeart/2005/8/quickstyle/simple1" qsCatId="simple" csTypeId="urn:microsoft.com/office/officeart/2005/8/colors/accent1_2" csCatId="accent1" phldr="1"/>
      <dgm:spPr/>
    </dgm:pt>
    <dgm:pt modelId="{E976212D-A55E-4F95-9643-8E7D70EEC6D5}">
      <dgm:prSet phldrT="[Texto]"/>
      <dgm:spPr>
        <a:solidFill>
          <a:schemeClr val="accent1"/>
        </a:solidFill>
      </dgm:spPr>
      <dgm:t>
        <a:bodyPr/>
        <a:lstStyle/>
        <a:p>
          <a:r>
            <a:rPr lang="en-US" dirty="0" smtClean="0"/>
            <a:t>Get the Data</a:t>
          </a:r>
          <a:endParaRPr lang="es-ES" dirty="0"/>
        </a:p>
      </dgm:t>
    </dgm:pt>
    <dgm:pt modelId="{F3439BC2-1A33-4D93-A36B-677A93F88B76}" type="parTrans" cxnId="{0E52B3BE-678E-4616-B583-AD910041069B}">
      <dgm:prSet/>
      <dgm:spPr/>
      <dgm:t>
        <a:bodyPr/>
        <a:lstStyle/>
        <a:p>
          <a:endParaRPr lang="es-ES"/>
        </a:p>
      </dgm:t>
    </dgm:pt>
    <dgm:pt modelId="{FAE77E26-40D3-45A8-A6DC-074462ABF0DB}" type="sibTrans" cxnId="{0E52B3BE-678E-4616-B583-AD910041069B}">
      <dgm:prSet/>
      <dgm:spPr/>
      <dgm:t>
        <a:bodyPr/>
        <a:lstStyle/>
        <a:p>
          <a:endParaRPr lang="es-ES"/>
        </a:p>
      </dgm:t>
    </dgm:pt>
    <dgm:pt modelId="{756D72C1-4E97-4732-92AA-4D457E943146}">
      <dgm:prSet phldrT="[Texto]"/>
      <dgm:spPr>
        <a:solidFill>
          <a:schemeClr val="accent1"/>
        </a:solidFill>
      </dgm:spPr>
      <dgm:t>
        <a:bodyPr/>
        <a:lstStyle/>
        <a:p>
          <a:r>
            <a:rPr lang="en-US" dirty="0" smtClean="0"/>
            <a:t>Feature Engineering</a:t>
          </a:r>
          <a:endParaRPr lang="es-ES" dirty="0"/>
        </a:p>
      </dgm:t>
    </dgm:pt>
    <dgm:pt modelId="{C9FB6528-7284-40D5-BE28-C00C5835CA35}" type="parTrans" cxnId="{B00438D9-189A-4663-8590-9EA723EC6CA4}">
      <dgm:prSet/>
      <dgm:spPr/>
      <dgm:t>
        <a:bodyPr/>
        <a:lstStyle/>
        <a:p>
          <a:endParaRPr lang="es-ES"/>
        </a:p>
      </dgm:t>
    </dgm:pt>
    <dgm:pt modelId="{5C7E1A82-0A3F-4633-9CB2-0E970FBF2241}" type="sibTrans" cxnId="{B00438D9-189A-4663-8590-9EA723EC6CA4}">
      <dgm:prSet/>
      <dgm:spPr/>
      <dgm:t>
        <a:bodyPr/>
        <a:lstStyle/>
        <a:p>
          <a:endParaRPr lang="es-ES"/>
        </a:p>
      </dgm:t>
    </dgm:pt>
    <dgm:pt modelId="{2121E5A0-A23D-4C6A-BFAD-550C94DD5A48}">
      <dgm:prSet phldrT="[Texto]"/>
      <dgm:spPr>
        <a:solidFill>
          <a:schemeClr val="accent1"/>
        </a:solidFill>
      </dgm:spPr>
      <dgm:t>
        <a:bodyPr/>
        <a:lstStyle/>
        <a:p>
          <a:r>
            <a:rPr lang="en-US" dirty="0" smtClean="0"/>
            <a:t>Train the Model</a:t>
          </a:r>
          <a:endParaRPr lang="es-ES" dirty="0"/>
        </a:p>
      </dgm:t>
    </dgm:pt>
    <dgm:pt modelId="{5D40DB10-F9B7-4D3B-A419-16F274E6129C}" type="parTrans" cxnId="{C7692EAF-35B7-4C92-A825-0A61E9E576C6}">
      <dgm:prSet/>
      <dgm:spPr/>
      <dgm:t>
        <a:bodyPr/>
        <a:lstStyle/>
        <a:p>
          <a:endParaRPr lang="es-ES"/>
        </a:p>
      </dgm:t>
    </dgm:pt>
    <dgm:pt modelId="{3F8000A7-B9DD-4D50-87EA-056A3242CFEA}" type="sibTrans" cxnId="{C7692EAF-35B7-4C92-A825-0A61E9E576C6}">
      <dgm:prSet/>
      <dgm:spPr/>
      <dgm:t>
        <a:bodyPr/>
        <a:lstStyle/>
        <a:p>
          <a:endParaRPr lang="es-ES"/>
        </a:p>
      </dgm:t>
    </dgm:pt>
    <dgm:pt modelId="{1A849C99-6C1E-4B3D-BDEE-33F542C55578}">
      <dgm:prSet phldrT="[Texto]"/>
      <dgm:spPr/>
      <dgm:t>
        <a:bodyPr/>
        <a:lstStyle/>
        <a:p>
          <a:r>
            <a:rPr lang="en-US" dirty="0" smtClean="0"/>
            <a:t>Make Predictions</a:t>
          </a:r>
          <a:endParaRPr lang="es-ES" dirty="0"/>
        </a:p>
      </dgm:t>
    </dgm:pt>
    <dgm:pt modelId="{CC107FF9-9166-4325-A60B-EA596612BDC9}" type="parTrans" cxnId="{E2AA28CC-1700-46B9-9F30-3251DA08A61B}">
      <dgm:prSet/>
      <dgm:spPr/>
      <dgm:t>
        <a:bodyPr/>
        <a:lstStyle/>
        <a:p>
          <a:endParaRPr lang="es-ES"/>
        </a:p>
      </dgm:t>
    </dgm:pt>
    <dgm:pt modelId="{90DCBF92-D3DF-4579-98F8-213E2411E8C7}" type="sibTrans" cxnId="{E2AA28CC-1700-46B9-9F30-3251DA08A61B}">
      <dgm:prSet/>
      <dgm:spPr/>
      <dgm:t>
        <a:bodyPr/>
        <a:lstStyle/>
        <a:p>
          <a:endParaRPr lang="es-ES"/>
        </a:p>
      </dgm:t>
    </dgm:pt>
    <dgm:pt modelId="{B750E591-83C5-44CF-AA1C-83F65098F52D}">
      <dgm:prSet phldrT="[Texto]"/>
      <dgm:spPr>
        <a:solidFill>
          <a:schemeClr val="accent4"/>
        </a:solidFill>
      </dgm:spPr>
      <dgm:t>
        <a:bodyPr/>
        <a:lstStyle/>
        <a:p>
          <a:r>
            <a:rPr lang="en-US" smtClean="0"/>
            <a:t>Validate the Model</a:t>
          </a:r>
          <a:endParaRPr lang="es-ES" dirty="0"/>
        </a:p>
      </dgm:t>
    </dgm:pt>
    <dgm:pt modelId="{E724D955-C008-4369-A0A3-BC2D61101680}" type="parTrans" cxnId="{81A6EB0F-A34A-4F09-B204-EAB5241C81D1}">
      <dgm:prSet/>
      <dgm:spPr/>
      <dgm:t>
        <a:bodyPr/>
        <a:lstStyle/>
        <a:p>
          <a:endParaRPr lang="es-ES"/>
        </a:p>
      </dgm:t>
    </dgm:pt>
    <dgm:pt modelId="{4CE636FC-D227-40DF-B6E9-C1526904740A}" type="sibTrans" cxnId="{81A6EB0F-A34A-4F09-B204-EAB5241C81D1}">
      <dgm:prSet/>
      <dgm:spPr/>
      <dgm:t>
        <a:bodyPr/>
        <a:lstStyle/>
        <a:p>
          <a:endParaRPr lang="es-ES"/>
        </a:p>
      </dgm:t>
    </dgm:pt>
    <dgm:pt modelId="{57E85F29-F906-4F96-B04A-4C4650C16FAF}" type="pres">
      <dgm:prSet presAssocID="{C530064C-909C-428D-9CFA-CE8FA448EAB8}" presName="CompostProcess" presStyleCnt="0">
        <dgm:presLayoutVars>
          <dgm:dir/>
          <dgm:resizeHandles val="exact"/>
        </dgm:presLayoutVars>
      </dgm:prSet>
      <dgm:spPr/>
    </dgm:pt>
    <dgm:pt modelId="{9683CEFF-8283-478B-A87E-1F4ED3DFF064}" type="pres">
      <dgm:prSet presAssocID="{C530064C-909C-428D-9CFA-CE8FA448EAB8}" presName="arrow" presStyleLbl="bgShp" presStyleIdx="0" presStyleCnt="1" custScaleY="60804" custLinFactNeighborX="777" custLinFactNeighborY="-14177"/>
      <dgm:spPr/>
    </dgm:pt>
    <dgm:pt modelId="{9F8C8A17-03FA-440A-83CB-580BD75B5F51}" type="pres">
      <dgm:prSet presAssocID="{C530064C-909C-428D-9CFA-CE8FA448EAB8}" presName="linearProcess" presStyleCnt="0"/>
      <dgm:spPr/>
    </dgm:pt>
    <dgm:pt modelId="{A4B3B69C-8F6B-4EF6-B222-2FC2AD8CC0D4}" type="pres">
      <dgm:prSet presAssocID="{E976212D-A55E-4F95-9643-8E7D70EEC6D5}" presName="textNode" presStyleLbl="node1" presStyleIdx="0" presStyleCnt="5">
        <dgm:presLayoutVars>
          <dgm:bulletEnabled val="1"/>
        </dgm:presLayoutVars>
      </dgm:prSet>
      <dgm:spPr/>
      <dgm:t>
        <a:bodyPr/>
        <a:lstStyle/>
        <a:p>
          <a:endParaRPr lang="es-ES"/>
        </a:p>
      </dgm:t>
    </dgm:pt>
    <dgm:pt modelId="{0688019B-6AA8-4BC4-8EEC-38432C604543}" type="pres">
      <dgm:prSet presAssocID="{FAE77E26-40D3-45A8-A6DC-074462ABF0DB}" presName="sibTrans" presStyleCnt="0"/>
      <dgm:spPr/>
    </dgm:pt>
    <dgm:pt modelId="{F4018168-D807-4F28-B982-1745BE0E354E}" type="pres">
      <dgm:prSet presAssocID="{756D72C1-4E97-4732-92AA-4D457E943146}" presName="textNode" presStyleLbl="node1" presStyleIdx="1" presStyleCnt="5">
        <dgm:presLayoutVars>
          <dgm:bulletEnabled val="1"/>
        </dgm:presLayoutVars>
      </dgm:prSet>
      <dgm:spPr/>
      <dgm:t>
        <a:bodyPr/>
        <a:lstStyle/>
        <a:p>
          <a:endParaRPr lang="es-ES"/>
        </a:p>
      </dgm:t>
    </dgm:pt>
    <dgm:pt modelId="{6B6F255E-9070-4F3C-8F68-DAC0333E7F0E}" type="pres">
      <dgm:prSet presAssocID="{5C7E1A82-0A3F-4633-9CB2-0E970FBF2241}" presName="sibTrans" presStyleCnt="0"/>
      <dgm:spPr/>
    </dgm:pt>
    <dgm:pt modelId="{0A7D42FB-7B09-4C39-8E99-9720F156F64D}" type="pres">
      <dgm:prSet presAssocID="{2121E5A0-A23D-4C6A-BFAD-550C94DD5A48}" presName="textNode" presStyleLbl="node1" presStyleIdx="2" presStyleCnt="5">
        <dgm:presLayoutVars>
          <dgm:bulletEnabled val="1"/>
        </dgm:presLayoutVars>
      </dgm:prSet>
      <dgm:spPr/>
      <dgm:t>
        <a:bodyPr/>
        <a:lstStyle/>
        <a:p>
          <a:endParaRPr lang="es-ES"/>
        </a:p>
      </dgm:t>
    </dgm:pt>
    <dgm:pt modelId="{CBE98964-5049-4F96-9621-D1A378F5DCB6}" type="pres">
      <dgm:prSet presAssocID="{3F8000A7-B9DD-4D50-87EA-056A3242CFEA}" presName="sibTrans" presStyleCnt="0"/>
      <dgm:spPr/>
    </dgm:pt>
    <dgm:pt modelId="{DDCC498A-682A-46EA-A312-4443DEF51E27}" type="pres">
      <dgm:prSet presAssocID="{B750E591-83C5-44CF-AA1C-83F65098F52D}" presName="textNode" presStyleLbl="node1" presStyleIdx="3" presStyleCnt="5">
        <dgm:presLayoutVars>
          <dgm:bulletEnabled val="1"/>
        </dgm:presLayoutVars>
      </dgm:prSet>
      <dgm:spPr/>
      <dgm:t>
        <a:bodyPr/>
        <a:lstStyle/>
        <a:p>
          <a:endParaRPr lang="es-ES"/>
        </a:p>
      </dgm:t>
    </dgm:pt>
    <dgm:pt modelId="{A401BE29-B3F8-479A-885C-258F312C7F63}" type="pres">
      <dgm:prSet presAssocID="{4CE636FC-D227-40DF-B6E9-C1526904740A}" presName="sibTrans" presStyleCnt="0"/>
      <dgm:spPr/>
    </dgm:pt>
    <dgm:pt modelId="{B6882345-EDD7-44B0-B868-052E1803E41E}" type="pres">
      <dgm:prSet presAssocID="{1A849C99-6C1E-4B3D-BDEE-33F542C55578}" presName="textNode" presStyleLbl="node1" presStyleIdx="4" presStyleCnt="5">
        <dgm:presLayoutVars>
          <dgm:bulletEnabled val="1"/>
        </dgm:presLayoutVars>
      </dgm:prSet>
      <dgm:spPr/>
      <dgm:t>
        <a:bodyPr/>
        <a:lstStyle/>
        <a:p>
          <a:endParaRPr lang="es-ES"/>
        </a:p>
      </dgm:t>
    </dgm:pt>
  </dgm:ptLst>
  <dgm:cxnLst>
    <dgm:cxn modelId="{0907EAA9-C23D-470A-9933-A90E7ECA80F7}" type="presOf" srcId="{B750E591-83C5-44CF-AA1C-83F65098F52D}" destId="{DDCC498A-682A-46EA-A312-4443DEF51E27}" srcOrd="0" destOrd="0" presId="urn:microsoft.com/office/officeart/2005/8/layout/hProcess9"/>
    <dgm:cxn modelId="{B00438D9-189A-4663-8590-9EA723EC6CA4}" srcId="{C530064C-909C-428D-9CFA-CE8FA448EAB8}" destId="{756D72C1-4E97-4732-92AA-4D457E943146}" srcOrd="1" destOrd="0" parTransId="{C9FB6528-7284-40D5-BE28-C00C5835CA35}" sibTransId="{5C7E1A82-0A3F-4633-9CB2-0E970FBF2241}"/>
    <dgm:cxn modelId="{DC38FB6B-13EB-44F2-A053-5E76AF6FAA6E}" type="presOf" srcId="{1A849C99-6C1E-4B3D-BDEE-33F542C55578}" destId="{B6882345-EDD7-44B0-B868-052E1803E41E}" srcOrd="0" destOrd="0" presId="urn:microsoft.com/office/officeart/2005/8/layout/hProcess9"/>
    <dgm:cxn modelId="{0E52B3BE-678E-4616-B583-AD910041069B}" srcId="{C530064C-909C-428D-9CFA-CE8FA448EAB8}" destId="{E976212D-A55E-4F95-9643-8E7D70EEC6D5}" srcOrd="0" destOrd="0" parTransId="{F3439BC2-1A33-4D93-A36B-677A93F88B76}" sibTransId="{FAE77E26-40D3-45A8-A6DC-074462ABF0DB}"/>
    <dgm:cxn modelId="{DD9EE1D7-22EF-45AF-9BC0-881B9E8FE573}" type="presOf" srcId="{C530064C-909C-428D-9CFA-CE8FA448EAB8}" destId="{57E85F29-F906-4F96-B04A-4C4650C16FAF}" srcOrd="0" destOrd="0" presId="urn:microsoft.com/office/officeart/2005/8/layout/hProcess9"/>
    <dgm:cxn modelId="{CFD80E3E-BD0B-4A04-A0C2-078698AF3EC2}" type="presOf" srcId="{2121E5A0-A23D-4C6A-BFAD-550C94DD5A48}" destId="{0A7D42FB-7B09-4C39-8E99-9720F156F64D}" srcOrd="0" destOrd="0" presId="urn:microsoft.com/office/officeart/2005/8/layout/hProcess9"/>
    <dgm:cxn modelId="{E2AA28CC-1700-46B9-9F30-3251DA08A61B}" srcId="{C530064C-909C-428D-9CFA-CE8FA448EAB8}" destId="{1A849C99-6C1E-4B3D-BDEE-33F542C55578}" srcOrd="4" destOrd="0" parTransId="{CC107FF9-9166-4325-A60B-EA596612BDC9}" sibTransId="{90DCBF92-D3DF-4579-98F8-213E2411E8C7}"/>
    <dgm:cxn modelId="{DE20DE8F-9596-42B4-A8F2-2CD28E9BDA7B}" type="presOf" srcId="{756D72C1-4E97-4732-92AA-4D457E943146}" destId="{F4018168-D807-4F28-B982-1745BE0E354E}" srcOrd="0" destOrd="0" presId="urn:microsoft.com/office/officeart/2005/8/layout/hProcess9"/>
    <dgm:cxn modelId="{C7692EAF-35B7-4C92-A825-0A61E9E576C6}" srcId="{C530064C-909C-428D-9CFA-CE8FA448EAB8}" destId="{2121E5A0-A23D-4C6A-BFAD-550C94DD5A48}" srcOrd="2" destOrd="0" parTransId="{5D40DB10-F9B7-4D3B-A419-16F274E6129C}" sibTransId="{3F8000A7-B9DD-4D50-87EA-056A3242CFEA}"/>
    <dgm:cxn modelId="{F243E5B6-C799-49C5-BAB4-68851475A14B}" type="presOf" srcId="{E976212D-A55E-4F95-9643-8E7D70EEC6D5}" destId="{A4B3B69C-8F6B-4EF6-B222-2FC2AD8CC0D4}" srcOrd="0" destOrd="0" presId="urn:microsoft.com/office/officeart/2005/8/layout/hProcess9"/>
    <dgm:cxn modelId="{81A6EB0F-A34A-4F09-B204-EAB5241C81D1}" srcId="{C530064C-909C-428D-9CFA-CE8FA448EAB8}" destId="{B750E591-83C5-44CF-AA1C-83F65098F52D}" srcOrd="3" destOrd="0" parTransId="{E724D955-C008-4369-A0A3-BC2D61101680}" sibTransId="{4CE636FC-D227-40DF-B6E9-C1526904740A}"/>
    <dgm:cxn modelId="{2E316516-0C95-4BF5-9BEA-D8B63C62F466}" type="presParOf" srcId="{57E85F29-F906-4F96-B04A-4C4650C16FAF}" destId="{9683CEFF-8283-478B-A87E-1F4ED3DFF064}" srcOrd="0" destOrd="0" presId="urn:microsoft.com/office/officeart/2005/8/layout/hProcess9"/>
    <dgm:cxn modelId="{9FAF5CAD-B0E7-47A5-A9E6-9298281966EA}" type="presParOf" srcId="{57E85F29-F906-4F96-B04A-4C4650C16FAF}" destId="{9F8C8A17-03FA-440A-83CB-580BD75B5F51}" srcOrd="1" destOrd="0" presId="urn:microsoft.com/office/officeart/2005/8/layout/hProcess9"/>
    <dgm:cxn modelId="{5E412E4C-E488-4C82-8243-E1431F9F5151}" type="presParOf" srcId="{9F8C8A17-03FA-440A-83CB-580BD75B5F51}" destId="{A4B3B69C-8F6B-4EF6-B222-2FC2AD8CC0D4}" srcOrd="0" destOrd="0" presId="urn:microsoft.com/office/officeart/2005/8/layout/hProcess9"/>
    <dgm:cxn modelId="{8FD74BDC-9910-4C52-9A80-2036119A36BB}" type="presParOf" srcId="{9F8C8A17-03FA-440A-83CB-580BD75B5F51}" destId="{0688019B-6AA8-4BC4-8EEC-38432C604543}" srcOrd="1" destOrd="0" presId="urn:microsoft.com/office/officeart/2005/8/layout/hProcess9"/>
    <dgm:cxn modelId="{150F2A12-E615-456F-A50A-790FFDF8BB09}" type="presParOf" srcId="{9F8C8A17-03FA-440A-83CB-580BD75B5F51}" destId="{F4018168-D807-4F28-B982-1745BE0E354E}" srcOrd="2" destOrd="0" presId="urn:microsoft.com/office/officeart/2005/8/layout/hProcess9"/>
    <dgm:cxn modelId="{9780EB8A-CAEE-4FFC-A257-6EBE4B56086A}" type="presParOf" srcId="{9F8C8A17-03FA-440A-83CB-580BD75B5F51}" destId="{6B6F255E-9070-4F3C-8F68-DAC0333E7F0E}" srcOrd="3" destOrd="0" presId="urn:microsoft.com/office/officeart/2005/8/layout/hProcess9"/>
    <dgm:cxn modelId="{42B22504-BB4C-408D-B7CA-4BB950932509}" type="presParOf" srcId="{9F8C8A17-03FA-440A-83CB-580BD75B5F51}" destId="{0A7D42FB-7B09-4C39-8E99-9720F156F64D}" srcOrd="4" destOrd="0" presId="urn:microsoft.com/office/officeart/2005/8/layout/hProcess9"/>
    <dgm:cxn modelId="{24F9EB4A-0C76-4F27-AEE4-72F87D4359A7}" type="presParOf" srcId="{9F8C8A17-03FA-440A-83CB-580BD75B5F51}" destId="{CBE98964-5049-4F96-9621-D1A378F5DCB6}" srcOrd="5" destOrd="0" presId="urn:microsoft.com/office/officeart/2005/8/layout/hProcess9"/>
    <dgm:cxn modelId="{5B2598EA-C8DB-48E2-9031-1F6C9977D1AA}" type="presParOf" srcId="{9F8C8A17-03FA-440A-83CB-580BD75B5F51}" destId="{DDCC498A-682A-46EA-A312-4443DEF51E27}" srcOrd="6" destOrd="0" presId="urn:microsoft.com/office/officeart/2005/8/layout/hProcess9"/>
    <dgm:cxn modelId="{A925B8F1-75EE-4B3B-B9A9-81DE543D719B}" type="presParOf" srcId="{9F8C8A17-03FA-440A-83CB-580BD75B5F51}" destId="{A401BE29-B3F8-479A-885C-258F312C7F63}" srcOrd="7" destOrd="0" presId="urn:microsoft.com/office/officeart/2005/8/layout/hProcess9"/>
    <dgm:cxn modelId="{458E5B78-FD23-428D-9838-12EC884E0133}" type="presParOf" srcId="{9F8C8A17-03FA-440A-83CB-580BD75B5F51}" destId="{B6882345-EDD7-44B0-B868-052E1803E41E}" srcOrd="8"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530064C-909C-428D-9CFA-CE8FA448EAB8}" type="doc">
      <dgm:prSet loTypeId="urn:microsoft.com/office/officeart/2005/8/layout/hProcess9" loCatId="process" qsTypeId="urn:microsoft.com/office/officeart/2005/8/quickstyle/simple1" qsCatId="simple" csTypeId="urn:microsoft.com/office/officeart/2005/8/colors/accent1_2" csCatId="accent1" phldr="1"/>
      <dgm:spPr/>
    </dgm:pt>
    <dgm:pt modelId="{E976212D-A55E-4F95-9643-8E7D70EEC6D5}">
      <dgm:prSet phldrT="[Texto]"/>
      <dgm:spPr>
        <a:solidFill>
          <a:schemeClr val="accent1"/>
        </a:solidFill>
      </dgm:spPr>
      <dgm:t>
        <a:bodyPr/>
        <a:lstStyle/>
        <a:p>
          <a:r>
            <a:rPr lang="en-US" dirty="0" smtClean="0"/>
            <a:t>Get the Data</a:t>
          </a:r>
          <a:endParaRPr lang="es-ES" dirty="0"/>
        </a:p>
      </dgm:t>
    </dgm:pt>
    <dgm:pt modelId="{F3439BC2-1A33-4D93-A36B-677A93F88B76}" type="parTrans" cxnId="{0E52B3BE-678E-4616-B583-AD910041069B}">
      <dgm:prSet/>
      <dgm:spPr/>
      <dgm:t>
        <a:bodyPr/>
        <a:lstStyle/>
        <a:p>
          <a:endParaRPr lang="es-ES"/>
        </a:p>
      </dgm:t>
    </dgm:pt>
    <dgm:pt modelId="{FAE77E26-40D3-45A8-A6DC-074462ABF0DB}" type="sibTrans" cxnId="{0E52B3BE-678E-4616-B583-AD910041069B}">
      <dgm:prSet/>
      <dgm:spPr/>
      <dgm:t>
        <a:bodyPr/>
        <a:lstStyle/>
        <a:p>
          <a:endParaRPr lang="es-ES"/>
        </a:p>
      </dgm:t>
    </dgm:pt>
    <dgm:pt modelId="{756D72C1-4E97-4732-92AA-4D457E943146}">
      <dgm:prSet phldrT="[Texto]"/>
      <dgm:spPr>
        <a:solidFill>
          <a:schemeClr val="accent1"/>
        </a:solidFill>
      </dgm:spPr>
      <dgm:t>
        <a:bodyPr/>
        <a:lstStyle/>
        <a:p>
          <a:r>
            <a:rPr lang="en-US" dirty="0" smtClean="0"/>
            <a:t>Feature Engineering</a:t>
          </a:r>
          <a:endParaRPr lang="es-ES" dirty="0"/>
        </a:p>
      </dgm:t>
    </dgm:pt>
    <dgm:pt modelId="{C9FB6528-7284-40D5-BE28-C00C5835CA35}" type="parTrans" cxnId="{B00438D9-189A-4663-8590-9EA723EC6CA4}">
      <dgm:prSet/>
      <dgm:spPr/>
      <dgm:t>
        <a:bodyPr/>
        <a:lstStyle/>
        <a:p>
          <a:endParaRPr lang="es-ES"/>
        </a:p>
      </dgm:t>
    </dgm:pt>
    <dgm:pt modelId="{5C7E1A82-0A3F-4633-9CB2-0E970FBF2241}" type="sibTrans" cxnId="{B00438D9-189A-4663-8590-9EA723EC6CA4}">
      <dgm:prSet/>
      <dgm:spPr/>
      <dgm:t>
        <a:bodyPr/>
        <a:lstStyle/>
        <a:p>
          <a:endParaRPr lang="es-ES"/>
        </a:p>
      </dgm:t>
    </dgm:pt>
    <dgm:pt modelId="{2121E5A0-A23D-4C6A-BFAD-550C94DD5A48}">
      <dgm:prSet phldrT="[Texto]"/>
      <dgm:spPr>
        <a:solidFill>
          <a:schemeClr val="accent1"/>
        </a:solidFill>
      </dgm:spPr>
      <dgm:t>
        <a:bodyPr/>
        <a:lstStyle/>
        <a:p>
          <a:r>
            <a:rPr lang="en-US" dirty="0" smtClean="0"/>
            <a:t>Train the Model</a:t>
          </a:r>
          <a:endParaRPr lang="es-ES" dirty="0"/>
        </a:p>
      </dgm:t>
    </dgm:pt>
    <dgm:pt modelId="{5D40DB10-F9B7-4D3B-A419-16F274E6129C}" type="parTrans" cxnId="{C7692EAF-35B7-4C92-A825-0A61E9E576C6}">
      <dgm:prSet/>
      <dgm:spPr/>
      <dgm:t>
        <a:bodyPr/>
        <a:lstStyle/>
        <a:p>
          <a:endParaRPr lang="es-ES"/>
        </a:p>
      </dgm:t>
    </dgm:pt>
    <dgm:pt modelId="{3F8000A7-B9DD-4D50-87EA-056A3242CFEA}" type="sibTrans" cxnId="{C7692EAF-35B7-4C92-A825-0A61E9E576C6}">
      <dgm:prSet/>
      <dgm:spPr/>
      <dgm:t>
        <a:bodyPr/>
        <a:lstStyle/>
        <a:p>
          <a:endParaRPr lang="es-ES"/>
        </a:p>
      </dgm:t>
    </dgm:pt>
    <dgm:pt modelId="{1A849C99-6C1E-4B3D-BDEE-33F542C55578}">
      <dgm:prSet phldrT="[Texto]"/>
      <dgm:spPr>
        <a:solidFill>
          <a:schemeClr val="accent4"/>
        </a:solidFill>
      </dgm:spPr>
      <dgm:t>
        <a:bodyPr/>
        <a:lstStyle/>
        <a:p>
          <a:r>
            <a:rPr lang="en-US" dirty="0" smtClean="0"/>
            <a:t>Make Predictions</a:t>
          </a:r>
          <a:endParaRPr lang="es-ES" dirty="0"/>
        </a:p>
      </dgm:t>
    </dgm:pt>
    <dgm:pt modelId="{CC107FF9-9166-4325-A60B-EA596612BDC9}" type="parTrans" cxnId="{E2AA28CC-1700-46B9-9F30-3251DA08A61B}">
      <dgm:prSet/>
      <dgm:spPr/>
      <dgm:t>
        <a:bodyPr/>
        <a:lstStyle/>
        <a:p>
          <a:endParaRPr lang="es-ES"/>
        </a:p>
      </dgm:t>
    </dgm:pt>
    <dgm:pt modelId="{90DCBF92-D3DF-4579-98F8-213E2411E8C7}" type="sibTrans" cxnId="{E2AA28CC-1700-46B9-9F30-3251DA08A61B}">
      <dgm:prSet/>
      <dgm:spPr/>
      <dgm:t>
        <a:bodyPr/>
        <a:lstStyle/>
        <a:p>
          <a:endParaRPr lang="es-ES"/>
        </a:p>
      </dgm:t>
    </dgm:pt>
    <dgm:pt modelId="{B750E591-83C5-44CF-AA1C-83F65098F52D}">
      <dgm:prSet phldrT="[Texto]"/>
      <dgm:spPr/>
      <dgm:t>
        <a:bodyPr/>
        <a:lstStyle/>
        <a:p>
          <a:r>
            <a:rPr lang="en-US" smtClean="0"/>
            <a:t>Validate the Model</a:t>
          </a:r>
          <a:endParaRPr lang="es-ES" dirty="0"/>
        </a:p>
      </dgm:t>
    </dgm:pt>
    <dgm:pt modelId="{E724D955-C008-4369-A0A3-BC2D61101680}" type="parTrans" cxnId="{81A6EB0F-A34A-4F09-B204-EAB5241C81D1}">
      <dgm:prSet/>
      <dgm:spPr/>
      <dgm:t>
        <a:bodyPr/>
        <a:lstStyle/>
        <a:p>
          <a:endParaRPr lang="es-ES"/>
        </a:p>
      </dgm:t>
    </dgm:pt>
    <dgm:pt modelId="{4CE636FC-D227-40DF-B6E9-C1526904740A}" type="sibTrans" cxnId="{81A6EB0F-A34A-4F09-B204-EAB5241C81D1}">
      <dgm:prSet/>
      <dgm:spPr/>
      <dgm:t>
        <a:bodyPr/>
        <a:lstStyle/>
        <a:p>
          <a:endParaRPr lang="es-ES"/>
        </a:p>
      </dgm:t>
    </dgm:pt>
    <dgm:pt modelId="{57E85F29-F906-4F96-B04A-4C4650C16FAF}" type="pres">
      <dgm:prSet presAssocID="{C530064C-909C-428D-9CFA-CE8FA448EAB8}" presName="CompostProcess" presStyleCnt="0">
        <dgm:presLayoutVars>
          <dgm:dir/>
          <dgm:resizeHandles val="exact"/>
        </dgm:presLayoutVars>
      </dgm:prSet>
      <dgm:spPr/>
    </dgm:pt>
    <dgm:pt modelId="{9683CEFF-8283-478B-A87E-1F4ED3DFF064}" type="pres">
      <dgm:prSet presAssocID="{C530064C-909C-428D-9CFA-CE8FA448EAB8}" presName="arrow" presStyleLbl="bgShp" presStyleIdx="0" presStyleCnt="1" custScaleY="60804" custLinFactNeighborX="777" custLinFactNeighborY="-14177"/>
      <dgm:spPr/>
    </dgm:pt>
    <dgm:pt modelId="{9F8C8A17-03FA-440A-83CB-580BD75B5F51}" type="pres">
      <dgm:prSet presAssocID="{C530064C-909C-428D-9CFA-CE8FA448EAB8}" presName="linearProcess" presStyleCnt="0"/>
      <dgm:spPr/>
    </dgm:pt>
    <dgm:pt modelId="{A4B3B69C-8F6B-4EF6-B222-2FC2AD8CC0D4}" type="pres">
      <dgm:prSet presAssocID="{E976212D-A55E-4F95-9643-8E7D70EEC6D5}" presName="textNode" presStyleLbl="node1" presStyleIdx="0" presStyleCnt="5">
        <dgm:presLayoutVars>
          <dgm:bulletEnabled val="1"/>
        </dgm:presLayoutVars>
      </dgm:prSet>
      <dgm:spPr/>
      <dgm:t>
        <a:bodyPr/>
        <a:lstStyle/>
        <a:p>
          <a:endParaRPr lang="es-ES"/>
        </a:p>
      </dgm:t>
    </dgm:pt>
    <dgm:pt modelId="{0688019B-6AA8-4BC4-8EEC-38432C604543}" type="pres">
      <dgm:prSet presAssocID="{FAE77E26-40D3-45A8-A6DC-074462ABF0DB}" presName="sibTrans" presStyleCnt="0"/>
      <dgm:spPr/>
    </dgm:pt>
    <dgm:pt modelId="{F4018168-D807-4F28-B982-1745BE0E354E}" type="pres">
      <dgm:prSet presAssocID="{756D72C1-4E97-4732-92AA-4D457E943146}" presName="textNode" presStyleLbl="node1" presStyleIdx="1" presStyleCnt="5">
        <dgm:presLayoutVars>
          <dgm:bulletEnabled val="1"/>
        </dgm:presLayoutVars>
      </dgm:prSet>
      <dgm:spPr/>
      <dgm:t>
        <a:bodyPr/>
        <a:lstStyle/>
        <a:p>
          <a:endParaRPr lang="es-ES"/>
        </a:p>
      </dgm:t>
    </dgm:pt>
    <dgm:pt modelId="{6B6F255E-9070-4F3C-8F68-DAC0333E7F0E}" type="pres">
      <dgm:prSet presAssocID="{5C7E1A82-0A3F-4633-9CB2-0E970FBF2241}" presName="sibTrans" presStyleCnt="0"/>
      <dgm:spPr/>
    </dgm:pt>
    <dgm:pt modelId="{0A7D42FB-7B09-4C39-8E99-9720F156F64D}" type="pres">
      <dgm:prSet presAssocID="{2121E5A0-A23D-4C6A-BFAD-550C94DD5A48}" presName="textNode" presStyleLbl="node1" presStyleIdx="2" presStyleCnt="5">
        <dgm:presLayoutVars>
          <dgm:bulletEnabled val="1"/>
        </dgm:presLayoutVars>
      </dgm:prSet>
      <dgm:spPr/>
      <dgm:t>
        <a:bodyPr/>
        <a:lstStyle/>
        <a:p>
          <a:endParaRPr lang="es-ES"/>
        </a:p>
      </dgm:t>
    </dgm:pt>
    <dgm:pt modelId="{CBE98964-5049-4F96-9621-D1A378F5DCB6}" type="pres">
      <dgm:prSet presAssocID="{3F8000A7-B9DD-4D50-87EA-056A3242CFEA}" presName="sibTrans" presStyleCnt="0"/>
      <dgm:spPr/>
    </dgm:pt>
    <dgm:pt modelId="{DDCC498A-682A-46EA-A312-4443DEF51E27}" type="pres">
      <dgm:prSet presAssocID="{B750E591-83C5-44CF-AA1C-83F65098F52D}" presName="textNode" presStyleLbl="node1" presStyleIdx="3" presStyleCnt="5">
        <dgm:presLayoutVars>
          <dgm:bulletEnabled val="1"/>
        </dgm:presLayoutVars>
      </dgm:prSet>
      <dgm:spPr/>
      <dgm:t>
        <a:bodyPr/>
        <a:lstStyle/>
        <a:p>
          <a:endParaRPr lang="es-ES"/>
        </a:p>
      </dgm:t>
    </dgm:pt>
    <dgm:pt modelId="{A401BE29-B3F8-479A-885C-258F312C7F63}" type="pres">
      <dgm:prSet presAssocID="{4CE636FC-D227-40DF-B6E9-C1526904740A}" presName="sibTrans" presStyleCnt="0"/>
      <dgm:spPr/>
    </dgm:pt>
    <dgm:pt modelId="{B6882345-EDD7-44B0-B868-052E1803E41E}" type="pres">
      <dgm:prSet presAssocID="{1A849C99-6C1E-4B3D-BDEE-33F542C55578}" presName="textNode" presStyleLbl="node1" presStyleIdx="4" presStyleCnt="5">
        <dgm:presLayoutVars>
          <dgm:bulletEnabled val="1"/>
        </dgm:presLayoutVars>
      </dgm:prSet>
      <dgm:spPr/>
      <dgm:t>
        <a:bodyPr/>
        <a:lstStyle/>
        <a:p>
          <a:endParaRPr lang="es-ES"/>
        </a:p>
      </dgm:t>
    </dgm:pt>
  </dgm:ptLst>
  <dgm:cxnLst>
    <dgm:cxn modelId="{E1921335-3B85-481A-85A1-3B3579FE017C}" type="presOf" srcId="{1A849C99-6C1E-4B3D-BDEE-33F542C55578}" destId="{B6882345-EDD7-44B0-B868-052E1803E41E}" srcOrd="0" destOrd="0" presId="urn:microsoft.com/office/officeart/2005/8/layout/hProcess9"/>
    <dgm:cxn modelId="{B00438D9-189A-4663-8590-9EA723EC6CA4}" srcId="{C530064C-909C-428D-9CFA-CE8FA448EAB8}" destId="{756D72C1-4E97-4732-92AA-4D457E943146}" srcOrd="1" destOrd="0" parTransId="{C9FB6528-7284-40D5-BE28-C00C5835CA35}" sibTransId="{5C7E1A82-0A3F-4633-9CB2-0E970FBF2241}"/>
    <dgm:cxn modelId="{0E52B3BE-678E-4616-B583-AD910041069B}" srcId="{C530064C-909C-428D-9CFA-CE8FA448EAB8}" destId="{E976212D-A55E-4F95-9643-8E7D70EEC6D5}" srcOrd="0" destOrd="0" parTransId="{F3439BC2-1A33-4D93-A36B-677A93F88B76}" sibTransId="{FAE77E26-40D3-45A8-A6DC-074462ABF0DB}"/>
    <dgm:cxn modelId="{4E5877B0-C3E0-4AF1-8A80-749DB73D10A3}" type="presOf" srcId="{C530064C-909C-428D-9CFA-CE8FA448EAB8}" destId="{57E85F29-F906-4F96-B04A-4C4650C16FAF}" srcOrd="0" destOrd="0" presId="urn:microsoft.com/office/officeart/2005/8/layout/hProcess9"/>
    <dgm:cxn modelId="{E2AA28CC-1700-46B9-9F30-3251DA08A61B}" srcId="{C530064C-909C-428D-9CFA-CE8FA448EAB8}" destId="{1A849C99-6C1E-4B3D-BDEE-33F542C55578}" srcOrd="4" destOrd="0" parTransId="{CC107FF9-9166-4325-A60B-EA596612BDC9}" sibTransId="{90DCBF92-D3DF-4579-98F8-213E2411E8C7}"/>
    <dgm:cxn modelId="{C7692EAF-35B7-4C92-A825-0A61E9E576C6}" srcId="{C530064C-909C-428D-9CFA-CE8FA448EAB8}" destId="{2121E5A0-A23D-4C6A-BFAD-550C94DD5A48}" srcOrd="2" destOrd="0" parTransId="{5D40DB10-F9B7-4D3B-A419-16F274E6129C}" sibTransId="{3F8000A7-B9DD-4D50-87EA-056A3242CFEA}"/>
    <dgm:cxn modelId="{76674EF5-089D-4518-A6F2-75311BE552ED}" type="presOf" srcId="{2121E5A0-A23D-4C6A-BFAD-550C94DD5A48}" destId="{0A7D42FB-7B09-4C39-8E99-9720F156F64D}" srcOrd="0" destOrd="0" presId="urn:microsoft.com/office/officeart/2005/8/layout/hProcess9"/>
    <dgm:cxn modelId="{F1E1C6A6-2D64-48B4-8791-68F85BAD68C9}" type="presOf" srcId="{E976212D-A55E-4F95-9643-8E7D70EEC6D5}" destId="{A4B3B69C-8F6B-4EF6-B222-2FC2AD8CC0D4}" srcOrd="0" destOrd="0" presId="urn:microsoft.com/office/officeart/2005/8/layout/hProcess9"/>
    <dgm:cxn modelId="{715E3848-3321-464D-8788-9965B15687D9}" type="presOf" srcId="{B750E591-83C5-44CF-AA1C-83F65098F52D}" destId="{DDCC498A-682A-46EA-A312-4443DEF51E27}" srcOrd="0" destOrd="0" presId="urn:microsoft.com/office/officeart/2005/8/layout/hProcess9"/>
    <dgm:cxn modelId="{81A6EB0F-A34A-4F09-B204-EAB5241C81D1}" srcId="{C530064C-909C-428D-9CFA-CE8FA448EAB8}" destId="{B750E591-83C5-44CF-AA1C-83F65098F52D}" srcOrd="3" destOrd="0" parTransId="{E724D955-C008-4369-A0A3-BC2D61101680}" sibTransId="{4CE636FC-D227-40DF-B6E9-C1526904740A}"/>
    <dgm:cxn modelId="{2AB3117B-392F-4014-A076-C3D3344574A4}" type="presOf" srcId="{756D72C1-4E97-4732-92AA-4D457E943146}" destId="{F4018168-D807-4F28-B982-1745BE0E354E}" srcOrd="0" destOrd="0" presId="urn:microsoft.com/office/officeart/2005/8/layout/hProcess9"/>
    <dgm:cxn modelId="{6B3B9971-4A92-47C2-A604-34E985FA02A7}" type="presParOf" srcId="{57E85F29-F906-4F96-B04A-4C4650C16FAF}" destId="{9683CEFF-8283-478B-A87E-1F4ED3DFF064}" srcOrd="0" destOrd="0" presId="urn:microsoft.com/office/officeart/2005/8/layout/hProcess9"/>
    <dgm:cxn modelId="{112FE8BB-574A-4C74-BBA5-CCE5EC5A841C}" type="presParOf" srcId="{57E85F29-F906-4F96-B04A-4C4650C16FAF}" destId="{9F8C8A17-03FA-440A-83CB-580BD75B5F51}" srcOrd="1" destOrd="0" presId="urn:microsoft.com/office/officeart/2005/8/layout/hProcess9"/>
    <dgm:cxn modelId="{C2291668-30AE-4908-93D3-5AA49B7EBADB}" type="presParOf" srcId="{9F8C8A17-03FA-440A-83CB-580BD75B5F51}" destId="{A4B3B69C-8F6B-4EF6-B222-2FC2AD8CC0D4}" srcOrd="0" destOrd="0" presId="urn:microsoft.com/office/officeart/2005/8/layout/hProcess9"/>
    <dgm:cxn modelId="{A8578BF7-AEC1-4F52-99E2-65DA176FC210}" type="presParOf" srcId="{9F8C8A17-03FA-440A-83CB-580BD75B5F51}" destId="{0688019B-6AA8-4BC4-8EEC-38432C604543}" srcOrd="1" destOrd="0" presId="urn:microsoft.com/office/officeart/2005/8/layout/hProcess9"/>
    <dgm:cxn modelId="{10FB3EA3-A0E2-4919-815A-5E2DE2F92A0D}" type="presParOf" srcId="{9F8C8A17-03FA-440A-83CB-580BD75B5F51}" destId="{F4018168-D807-4F28-B982-1745BE0E354E}" srcOrd="2" destOrd="0" presId="urn:microsoft.com/office/officeart/2005/8/layout/hProcess9"/>
    <dgm:cxn modelId="{982C478B-3BF9-47F9-BF87-CB0F965920EB}" type="presParOf" srcId="{9F8C8A17-03FA-440A-83CB-580BD75B5F51}" destId="{6B6F255E-9070-4F3C-8F68-DAC0333E7F0E}" srcOrd="3" destOrd="0" presId="urn:microsoft.com/office/officeart/2005/8/layout/hProcess9"/>
    <dgm:cxn modelId="{A3418EF5-883B-4055-9A9B-D4AFE5BAF003}" type="presParOf" srcId="{9F8C8A17-03FA-440A-83CB-580BD75B5F51}" destId="{0A7D42FB-7B09-4C39-8E99-9720F156F64D}" srcOrd="4" destOrd="0" presId="urn:microsoft.com/office/officeart/2005/8/layout/hProcess9"/>
    <dgm:cxn modelId="{60C7E06A-D5B0-4E22-938E-9ABA18E27E3C}" type="presParOf" srcId="{9F8C8A17-03FA-440A-83CB-580BD75B5F51}" destId="{CBE98964-5049-4F96-9621-D1A378F5DCB6}" srcOrd="5" destOrd="0" presId="urn:microsoft.com/office/officeart/2005/8/layout/hProcess9"/>
    <dgm:cxn modelId="{84655206-A8DA-43BD-B9BC-99CB255A03F6}" type="presParOf" srcId="{9F8C8A17-03FA-440A-83CB-580BD75B5F51}" destId="{DDCC498A-682A-46EA-A312-4443DEF51E27}" srcOrd="6" destOrd="0" presId="urn:microsoft.com/office/officeart/2005/8/layout/hProcess9"/>
    <dgm:cxn modelId="{E7D8A34D-A53B-4BF6-A4DB-31FA036D774A}" type="presParOf" srcId="{9F8C8A17-03FA-440A-83CB-580BD75B5F51}" destId="{A401BE29-B3F8-479A-885C-258F312C7F63}" srcOrd="7" destOrd="0" presId="urn:microsoft.com/office/officeart/2005/8/layout/hProcess9"/>
    <dgm:cxn modelId="{FAC00201-1EBB-4E0C-A0AC-4D73E5AABD67}" type="presParOf" srcId="{9F8C8A17-03FA-440A-83CB-580BD75B5F51}" destId="{B6882345-EDD7-44B0-B868-052E1803E41E}" srcOrd="8"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D2146C7-91B3-46F0-B9CB-0AA439FFC59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F3BDABC-4BD1-4E72-8FA2-458778ECEF0D}">
      <dgm:prSet/>
      <dgm:spPr/>
      <dgm:t>
        <a:bodyPr/>
        <a:lstStyle/>
        <a:p>
          <a:r>
            <a:rPr lang="en-US" dirty="0" smtClean="0"/>
            <a:t>Weaknesses of the method?</a:t>
          </a:r>
        </a:p>
      </dgm:t>
    </dgm:pt>
    <dgm:pt modelId="{3DBD1542-3158-42EA-9E7F-C8631F302EB7}" type="parTrans" cxnId="{4CF66980-53B0-450C-994A-45F3F79C40C4}">
      <dgm:prSet/>
      <dgm:spPr/>
      <dgm:t>
        <a:bodyPr/>
        <a:lstStyle/>
        <a:p>
          <a:endParaRPr lang="es-ES"/>
        </a:p>
      </dgm:t>
    </dgm:pt>
    <dgm:pt modelId="{70B05795-885C-48B0-8088-3BB5F7A57866}" type="sibTrans" cxnId="{4CF66980-53B0-450C-994A-45F3F79C40C4}">
      <dgm:prSet/>
      <dgm:spPr/>
      <dgm:t>
        <a:bodyPr/>
        <a:lstStyle/>
        <a:p>
          <a:endParaRPr lang="es-ES"/>
        </a:p>
      </dgm:t>
    </dgm:pt>
    <dgm:pt modelId="{72B3129F-BD60-4F1D-9343-8ABB47D37B8C}">
      <dgm:prSet/>
      <dgm:spPr/>
      <dgm:t>
        <a:bodyPr/>
        <a:lstStyle/>
        <a:p>
          <a:r>
            <a:rPr lang="en-US" dirty="0" smtClean="0"/>
            <a:t>Is there another way to interpret results?</a:t>
          </a:r>
        </a:p>
      </dgm:t>
    </dgm:pt>
    <dgm:pt modelId="{53F7752C-5683-4DB9-B3B0-3A2D9A781E43}" type="parTrans" cxnId="{2172F1D0-E01B-440B-83E5-FCB7A545DE33}">
      <dgm:prSet/>
      <dgm:spPr/>
      <dgm:t>
        <a:bodyPr/>
        <a:lstStyle/>
        <a:p>
          <a:endParaRPr lang="es-ES"/>
        </a:p>
      </dgm:t>
    </dgm:pt>
    <dgm:pt modelId="{EBECEDB1-272B-4F0C-99B6-B25ABD58EEFA}" type="sibTrans" cxnId="{2172F1D0-E01B-440B-83E5-FCB7A545DE33}">
      <dgm:prSet/>
      <dgm:spPr/>
      <dgm:t>
        <a:bodyPr/>
        <a:lstStyle/>
        <a:p>
          <a:endParaRPr lang="es-ES"/>
        </a:p>
      </dgm:t>
    </dgm:pt>
    <dgm:pt modelId="{35A3FE75-DB99-42EB-81F4-9F2044D2C0CC}">
      <dgm:prSet/>
      <dgm:spPr/>
      <dgm:t>
        <a:bodyPr/>
        <a:lstStyle/>
        <a:p>
          <a:r>
            <a:rPr lang="en-US" dirty="0" smtClean="0"/>
            <a:t>What further research would be necessary?</a:t>
          </a:r>
        </a:p>
      </dgm:t>
    </dgm:pt>
    <dgm:pt modelId="{CB65B333-4B8B-49A5-A484-27ED32C722B2}" type="parTrans" cxnId="{8E35967F-D2F8-40D8-BB2D-AD3ACEFB41AF}">
      <dgm:prSet/>
      <dgm:spPr/>
      <dgm:t>
        <a:bodyPr/>
        <a:lstStyle/>
        <a:p>
          <a:endParaRPr lang="es-ES"/>
        </a:p>
      </dgm:t>
    </dgm:pt>
    <dgm:pt modelId="{0855CBDF-B343-43F3-B731-539BF9998F50}" type="sibTrans" cxnId="{8E35967F-D2F8-40D8-BB2D-AD3ACEFB41AF}">
      <dgm:prSet/>
      <dgm:spPr/>
      <dgm:t>
        <a:bodyPr/>
        <a:lstStyle/>
        <a:p>
          <a:endParaRPr lang="es-ES"/>
        </a:p>
      </dgm:t>
    </dgm:pt>
    <dgm:pt modelId="{1D3AE77F-CBDF-41A1-80B0-893C5D3AE69A}">
      <dgm:prSet/>
      <dgm:spPr/>
      <dgm:t>
        <a:bodyPr/>
        <a:lstStyle/>
        <a:p>
          <a:r>
            <a:rPr lang="en-US" dirty="0" smtClean="0"/>
            <a:t>What is  the contribution?</a:t>
          </a:r>
          <a:endParaRPr lang="en-US" dirty="0"/>
        </a:p>
      </dgm:t>
    </dgm:pt>
    <dgm:pt modelId="{4DABCF58-42A8-458C-85FB-7A869F0437B3}" type="sibTrans" cxnId="{EFEAED8B-52F3-4926-BBA2-24DBDD037C8C}">
      <dgm:prSet/>
      <dgm:spPr/>
      <dgm:t>
        <a:bodyPr/>
        <a:lstStyle/>
        <a:p>
          <a:endParaRPr lang="es-ES"/>
        </a:p>
      </dgm:t>
    </dgm:pt>
    <dgm:pt modelId="{BA3ABC0F-DC61-4AF4-B118-5590CDA21A75}" type="parTrans" cxnId="{EFEAED8B-52F3-4926-BBA2-24DBDD037C8C}">
      <dgm:prSet/>
      <dgm:spPr/>
      <dgm:t>
        <a:bodyPr/>
        <a:lstStyle/>
        <a:p>
          <a:endParaRPr lang="es-ES"/>
        </a:p>
      </dgm:t>
    </dgm:pt>
    <dgm:pt modelId="{979F9336-9807-43ED-B324-B9368822AC0C}">
      <dgm:prSet phldrT="[Texto]" custT="1"/>
      <dgm:spPr>
        <a:solidFill>
          <a:schemeClr val="accent4"/>
        </a:solidFill>
      </dgm:spPr>
      <dgm:t>
        <a:bodyPr/>
        <a:lstStyle/>
        <a:p>
          <a:r>
            <a:rPr lang="en-US" sz="2400" dirty="0" smtClean="0"/>
            <a:t>How do these results relate to the original objectives?</a:t>
          </a:r>
          <a:endParaRPr lang="es-ES" sz="2400" dirty="0"/>
        </a:p>
      </dgm:t>
    </dgm:pt>
    <dgm:pt modelId="{5DA0FDF1-41E1-4180-B8E3-C07985F1D80E}" type="parTrans" cxnId="{752EDF8D-E87B-4BAA-B50E-4B501244C35A}">
      <dgm:prSet/>
      <dgm:spPr/>
      <dgm:t>
        <a:bodyPr/>
        <a:lstStyle/>
        <a:p>
          <a:endParaRPr lang="es-ES"/>
        </a:p>
      </dgm:t>
    </dgm:pt>
    <dgm:pt modelId="{70679393-7C78-40A2-8E2E-7F80B4E81410}" type="sibTrans" cxnId="{752EDF8D-E87B-4BAA-B50E-4B501244C35A}">
      <dgm:prSet/>
      <dgm:spPr/>
      <dgm:t>
        <a:bodyPr/>
        <a:lstStyle/>
        <a:p>
          <a:endParaRPr lang="es-ES"/>
        </a:p>
      </dgm:t>
    </dgm:pt>
    <dgm:pt modelId="{A2CD53C2-2EBC-4C59-923D-1754EE3E1341}">
      <dgm:prSet/>
      <dgm:spPr/>
      <dgm:t>
        <a:bodyPr/>
        <a:lstStyle/>
        <a:p>
          <a:r>
            <a:rPr lang="en-US" dirty="0" smtClean="0"/>
            <a:t>Do the data support the hypothesis?</a:t>
          </a:r>
        </a:p>
      </dgm:t>
    </dgm:pt>
    <dgm:pt modelId="{8355A811-11C8-46D3-811C-DEF837226234}" type="sibTrans" cxnId="{B98851AF-11B4-47B4-A01A-77605EEE2DE6}">
      <dgm:prSet/>
      <dgm:spPr/>
      <dgm:t>
        <a:bodyPr/>
        <a:lstStyle/>
        <a:p>
          <a:endParaRPr lang="es-ES"/>
        </a:p>
      </dgm:t>
    </dgm:pt>
    <dgm:pt modelId="{5936A315-1468-4735-8815-FB0F493C2824}" type="parTrans" cxnId="{B98851AF-11B4-47B4-A01A-77605EEE2DE6}">
      <dgm:prSet/>
      <dgm:spPr/>
      <dgm:t>
        <a:bodyPr/>
        <a:lstStyle/>
        <a:p>
          <a:endParaRPr lang="es-ES"/>
        </a:p>
      </dgm:t>
    </dgm:pt>
    <dgm:pt modelId="{3BC44D5C-AF57-460B-93F8-D43F4D7E4DF6}">
      <dgm:prSet phldrT="[Texto]"/>
      <dgm:spPr>
        <a:solidFill>
          <a:schemeClr val="accent4">
            <a:lumMod val="40000"/>
            <a:lumOff val="60000"/>
            <a:alpha val="90000"/>
          </a:schemeClr>
        </a:solidFill>
      </dgm:spPr>
      <dgm:t>
        <a:bodyPr/>
        <a:lstStyle/>
        <a:p>
          <a:r>
            <a:rPr lang="en-US" dirty="0" smtClean="0"/>
            <a:t>T</a:t>
          </a:r>
          <a:r>
            <a:rPr lang="en-US" dirty="0" smtClean="0">
              <a:solidFill>
                <a:schemeClr val="tx1"/>
              </a:solidFill>
              <a:effectLst/>
              <a:latin typeface="+mn-lt"/>
              <a:ea typeface="+mn-ea"/>
              <a:cs typeface="+mn-cs"/>
            </a:rPr>
            <a:t>he ML approach to denoise is accurate and an effective workflow is presented.</a:t>
          </a:r>
          <a:endParaRPr lang="es-ES" dirty="0"/>
        </a:p>
      </dgm:t>
    </dgm:pt>
    <dgm:pt modelId="{C64952C3-2A38-4ADC-9858-BA365DBE99C7}" type="parTrans" cxnId="{646F251F-0033-4D20-9127-2310526EF13C}">
      <dgm:prSet/>
      <dgm:spPr/>
      <dgm:t>
        <a:bodyPr/>
        <a:lstStyle/>
        <a:p>
          <a:endParaRPr lang="es-ES"/>
        </a:p>
      </dgm:t>
    </dgm:pt>
    <dgm:pt modelId="{D1293EEA-6709-43FA-9CA3-62308C924A7C}" type="sibTrans" cxnId="{646F251F-0033-4D20-9127-2310526EF13C}">
      <dgm:prSet/>
      <dgm:spPr/>
      <dgm:t>
        <a:bodyPr/>
        <a:lstStyle/>
        <a:p>
          <a:endParaRPr lang="es-ES"/>
        </a:p>
      </dgm:t>
    </dgm:pt>
    <dgm:pt modelId="{8879F074-7793-4C5A-84E4-9A145306EE0C}">
      <dgm:prSet phldrT="[Texto]"/>
      <dgm:spPr>
        <a:solidFill>
          <a:schemeClr val="accent4">
            <a:lumMod val="40000"/>
            <a:lumOff val="60000"/>
            <a:alpha val="90000"/>
          </a:schemeClr>
        </a:solidFill>
      </dgm:spPr>
      <dgm:t>
        <a:bodyPr/>
        <a:lstStyle/>
        <a:p>
          <a:r>
            <a:rPr lang="en-US" dirty="0" smtClean="0"/>
            <a:t>Python provides an excellent programing environment for the task.</a:t>
          </a:r>
          <a:endParaRPr lang="es-ES" dirty="0"/>
        </a:p>
      </dgm:t>
    </dgm:pt>
    <dgm:pt modelId="{A55C7F28-F4D4-42B5-B97A-767892C09301}" type="parTrans" cxnId="{6BF2D998-4D9D-4AFA-988A-BF5DABBAD6F6}">
      <dgm:prSet/>
      <dgm:spPr/>
      <dgm:t>
        <a:bodyPr/>
        <a:lstStyle/>
        <a:p>
          <a:endParaRPr lang="es-ES"/>
        </a:p>
      </dgm:t>
    </dgm:pt>
    <dgm:pt modelId="{484B8D01-34EA-4239-AD50-AE5036E5018A}" type="sibTrans" cxnId="{6BF2D998-4D9D-4AFA-988A-BF5DABBAD6F6}">
      <dgm:prSet/>
      <dgm:spPr/>
      <dgm:t>
        <a:bodyPr/>
        <a:lstStyle/>
        <a:p>
          <a:endParaRPr lang="es-ES"/>
        </a:p>
      </dgm:t>
    </dgm:pt>
    <dgm:pt modelId="{4FCE18C4-A83D-4066-AD52-DECE36EDF0E9}">
      <dgm:prSet phldrT="[Texto]"/>
      <dgm:spPr>
        <a:solidFill>
          <a:schemeClr val="accent4">
            <a:lumMod val="40000"/>
            <a:lumOff val="60000"/>
            <a:alpha val="90000"/>
          </a:schemeClr>
        </a:solidFill>
      </dgm:spPr>
      <dgm:t>
        <a:bodyPr/>
        <a:lstStyle/>
        <a:p>
          <a:r>
            <a:rPr lang="en-US" dirty="0" smtClean="0">
              <a:solidFill>
                <a:schemeClr val="tx1"/>
              </a:solidFill>
              <a:effectLst/>
              <a:latin typeface="+mn-lt"/>
              <a:ea typeface="+mn-ea"/>
              <a:cs typeface="+mn-cs"/>
            </a:rPr>
            <a:t>The S-transform provides an effective tool; it success in depicting the declared fundamental frequency.</a:t>
          </a:r>
          <a:endParaRPr lang="es-ES" dirty="0"/>
        </a:p>
      </dgm:t>
    </dgm:pt>
    <dgm:pt modelId="{CD173C12-42A7-485B-B8D8-523A7E16EA0C}" type="parTrans" cxnId="{6DF10431-3635-4887-8DB9-4EB24477A1AF}">
      <dgm:prSet/>
      <dgm:spPr/>
      <dgm:t>
        <a:bodyPr/>
        <a:lstStyle/>
        <a:p>
          <a:endParaRPr lang="es-ES"/>
        </a:p>
      </dgm:t>
    </dgm:pt>
    <dgm:pt modelId="{FBDE5C4E-7072-4CF9-9EF0-B2D2A53A57E2}" type="sibTrans" cxnId="{6DF10431-3635-4887-8DB9-4EB24477A1AF}">
      <dgm:prSet/>
      <dgm:spPr/>
      <dgm:t>
        <a:bodyPr/>
        <a:lstStyle/>
        <a:p>
          <a:endParaRPr lang="es-ES"/>
        </a:p>
      </dgm:t>
    </dgm:pt>
    <dgm:pt modelId="{90B074E0-0951-48E2-8BA1-DF77B1893964}" type="pres">
      <dgm:prSet presAssocID="{8D2146C7-91B3-46F0-B9CB-0AA439FFC59C}" presName="Name0" presStyleCnt="0">
        <dgm:presLayoutVars>
          <dgm:dir/>
          <dgm:animLvl val="lvl"/>
          <dgm:resizeHandles val="exact"/>
        </dgm:presLayoutVars>
      </dgm:prSet>
      <dgm:spPr/>
      <dgm:t>
        <a:bodyPr/>
        <a:lstStyle/>
        <a:p>
          <a:endParaRPr lang="es-ES"/>
        </a:p>
      </dgm:t>
    </dgm:pt>
    <dgm:pt modelId="{CD4BF1D0-B5DE-4889-80FD-DB688A528A2E}" type="pres">
      <dgm:prSet presAssocID="{979F9336-9807-43ED-B324-B9368822AC0C}" presName="linNode" presStyleCnt="0"/>
      <dgm:spPr/>
    </dgm:pt>
    <dgm:pt modelId="{5604F4D5-0C54-4BEC-9A11-EECD56E65E2F}" type="pres">
      <dgm:prSet presAssocID="{979F9336-9807-43ED-B324-B9368822AC0C}" presName="parentText" presStyleLbl="node1" presStyleIdx="0" presStyleCnt="6" custScaleY="370970">
        <dgm:presLayoutVars>
          <dgm:chMax val="1"/>
          <dgm:bulletEnabled val="1"/>
        </dgm:presLayoutVars>
      </dgm:prSet>
      <dgm:spPr/>
      <dgm:t>
        <a:bodyPr/>
        <a:lstStyle/>
        <a:p>
          <a:endParaRPr lang="es-ES"/>
        </a:p>
      </dgm:t>
    </dgm:pt>
    <dgm:pt modelId="{1D2A7BE0-5F2A-4093-8B3D-4AF9CD3D2B4B}" type="pres">
      <dgm:prSet presAssocID="{979F9336-9807-43ED-B324-B9368822AC0C}" presName="descendantText" presStyleLbl="alignAccFollowNode1" presStyleIdx="0" presStyleCnt="1" custScaleY="451116">
        <dgm:presLayoutVars>
          <dgm:bulletEnabled val="1"/>
        </dgm:presLayoutVars>
      </dgm:prSet>
      <dgm:spPr/>
      <dgm:t>
        <a:bodyPr/>
        <a:lstStyle/>
        <a:p>
          <a:endParaRPr lang="es-ES"/>
        </a:p>
      </dgm:t>
    </dgm:pt>
    <dgm:pt modelId="{EED5125E-7A45-40EF-ACEF-3BF0EBACCEA3}" type="pres">
      <dgm:prSet presAssocID="{70679393-7C78-40A2-8E2E-7F80B4E81410}" presName="sp" presStyleCnt="0"/>
      <dgm:spPr/>
    </dgm:pt>
    <dgm:pt modelId="{E29417CD-B8D2-4664-A3AB-4956CEA7F059}" type="pres">
      <dgm:prSet presAssocID="{A2CD53C2-2EBC-4C59-923D-1754EE3E1341}" presName="linNode" presStyleCnt="0"/>
      <dgm:spPr/>
    </dgm:pt>
    <dgm:pt modelId="{8A467854-339A-4234-A320-B263B7BAE4BE}" type="pres">
      <dgm:prSet presAssocID="{A2CD53C2-2EBC-4C59-923D-1754EE3E1341}" presName="parentText" presStyleLbl="node1" presStyleIdx="1" presStyleCnt="6">
        <dgm:presLayoutVars>
          <dgm:chMax val="1"/>
          <dgm:bulletEnabled val="1"/>
        </dgm:presLayoutVars>
      </dgm:prSet>
      <dgm:spPr/>
      <dgm:t>
        <a:bodyPr/>
        <a:lstStyle/>
        <a:p>
          <a:endParaRPr lang="es-ES"/>
        </a:p>
      </dgm:t>
    </dgm:pt>
    <dgm:pt modelId="{A45CFECD-A054-483E-B60D-3A0700A92930}" type="pres">
      <dgm:prSet presAssocID="{8355A811-11C8-46D3-811C-DEF837226234}" presName="sp" presStyleCnt="0"/>
      <dgm:spPr/>
    </dgm:pt>
    <dgm:pt modelId="{1D8CAD73-615A-4C2C-9BE7-321238E91990}" type="pres">
      <dgm:prSet presAssocID="{AF3BDABC-4BD1-4E72-8FA2-458778ECEF0D}" presName="linNode" presStyleCnt="0"/>
      <dgm:spPr/>
    </dgm:pt>
    <dgm:pt modelId="{736A235B-7697-4B15-A346-6F13EE641046}" type="pres">
      <dgm:prSet presAssocID="{AF3BDABC-4BD1-4E72-8FA2-458778ECEF0D}" presName="parentText" presStyleLbl="node1" presStyleIdx="2" presStyleCnt="6">
        <dgm:presLayoutVars>
          <dgm:chMax val="1"/>
          <dgm:bulletEnabled val="1"/>
        </dgm:presLayoutVars>
      </dgm:prSet>
      <dgm:spPr/>
      <dgm:t>
        <a:bodyPr/>
        <a:lstStyle/>
        <a:p>
          <a:endParaRPr lang="es-ES"/>
        </a:p>
      </dgm:t>
    </dgm:pt>
    <dgm:pt modelId="{9333A31C-2A3D-471E-88B0-BC8472871B70}" type="pres">
      <dgm:prSet presAssocID="{70B05795-885C-48B0-8088-3BB5F7A57866}" presName="sp" presStyleCnt="0"/>
      <dgm:spPr/>
    </dgm:pt>
    <dgm:pt modelId="{57A148E6-86FE-4065-94D3-0382BD553A99}" type="pres">
      <dgm:prSet presAssocID="{72B3129F-BD60-4F1D-9343-8ABB47D37B8C}" presName="linNode" presStyleCnt="0"/>
      <dgm:spPr/>
    </dgm:pt>
    <dgm:pt modelId="{F8CE2E66-ECF8-4A0F-80F2-8BEA3E18E3F6}" type="pres">
      <dgm:prSet presAssocID="{72B3129F-BD60-4F1D-9343-8ABB47D37B8C}" presName="parentText" presStyleLbl="node1" presStyleIdx="3" presStyleCnt="6">
        <dgm:presLayoutVars>
          <dgm:chMax val="1"/>
          <dgm:bulletEnabled val="1"/>
        </dgm:presLayoutVars>
      </dgm:prSet>
      <dgm:spPr/>
      <dgm:t>
        <a:bodyPr/>
        <a:lstStyle/>
        <a:p>
          <a:endParaRPr lang="es-ES"/>
        </a:p>
      </dgm:t>
    </dgm:pt>
    <dgm:pt modelId="{92B0C9C9-E22C-474E-9999-7CD4189FD8F5}" type="pres">
      <dgm:prSet presAssocID="{EBECEDB1-272B-4F0C-99B6-B25ABD58EEFA}" presName="sp" presStyleCnt="0"/>
      <dgm:spPr/>
    </dgm:pt>
    <dgm:pt modelId="{73A77ACB-F377-42A7-96E6-424FFB8EF6F9}" type="pres">
      <dgm:prSet presAssocID="{35A3FE75-DB99-42EB-81F4-9F2044D2C0CC}" presName="linNode" presStyleCnt="0"/>
      <dgm:spPr/>
    </dgm:pt>
    <dgm:pt modelId="{7CB2435D-4271-46B0-91E7-74789F6F8F16}" type="pres">
      <dgm:prSet presAssocID="{35A3FE75-DB99-42EB-81F4-9F2044D2C0CC}" presName="parentText" presStyleLbl="node1" presStyleIdx="4" presStyleCnt="6">
        <dgm:presLayoutVars>
          <dgm:chMax val="1"/>
          <dgm:bulletEnabled val="1"/>
        </dgm:presLayoutVars>
      </dgm:prSet>
      <dgm:spPr/>
      <dgm:t>
        <a:bodyPr/>
        <a:lstStyle/>
        <a:p>
          <a:endParaRPr lang="es-ES"/>
        </a:p>
      </dgm:t>
    </dgm:pt>
    <dgm:pt modelId="{2B2481D1-D6B6-415E-9B0E-8E6C03370ED2}" type="pres">
      <dgm:prSet presAssocID="{0855CBDF-B343-43F3-B731-539BF9998F50}" presName="sp" presStyleCnt="0"/>
      <dgm:spPr/>
    </dgm:pt>
    <dgm:pt modelId="{3BA8ABF4-A718-49A9-A43F-ED72F14246CF}" type="pres">
      <dgm:prSet presAssocID="{1D3AE77F-CBDF-41A1-80B0-893C5D3AE69A}" presName="linNode" presStyleCnt="0"/>
      <dgm:spPr/>
    </dgm:pt>
    <dgm:pt modelId="{D76FAD6B-11F4-4C52-8893-A43CC6EE6963}" type="pres">
      <dgm:prSet presAssocID="{1D3AE77F-CBDF-41A1-80B0-893C5D3AE69A}" presName="parentText" presStyleLbl="node1" presStyleIdx="5" presStyleCnt="6">
        <dgm:presLayoutVars>
          <dgm:chMax val="1"/>
          <dgm:bulletEnabled val="1"/>
        </dgm:presLayoutVars>
      </dgm:prSet>
      <dgm:spPr/>
      <dgm:t>
        <a:bodyPr/>
        <a:lstStyle/>
        <a:p>
          <a:endParaRPr lang="es-ES"/>
        </a:p>
      </dgm:t>
    </dgm:pt>
  </dgm:ptLst>
  <dgm:cxnLst>
    <dgm:cxn modelId="{6BF2D998-4D9D-4AFA-988A-BF5DABBAD6F6}" srcId="{979F9336-9807-43ED-B324-B9368822AC0C}" destId="{8879F074-7793-4C5A-84E4-9A145306EE0C}" srcOrd="1" destOrd="0" parTransId="{A55C7F28-F4D4-42B5-B97A-767892C09301}" sibTransId="{484B8D01-34EA-4239-AD50-AE5036E5018A}"/>
    <dgm:cxn modelId="{2172F1D0-E01B-440B-83E5-FCB7A545DE33}" srcId="{8D2146C7-91B3-46F0-B9CB-0AA439FFC59C}" destId="{72B3129F-BD60-4F1D-9343-8ABB47D37B8C}" srcOrd="3" destOrd="0" parTransId="{53F7752C-5683-4DB9-B3B0-3A2D9A781E43}" sibTransId="{EBECEDB1-272B-4F0C-99B6-B25ABD58EEFA}"/>
    <dgm:cxn modelId="{6DF10431-3635-4887-8DB9-4EB24477A1AF}" srcId="{979F9336-9807-43ED-B324-B9368822AC0C}" destId="{4FCE18C4-A83D-4066-AD52-DECE36EDF0E9}" srcOrd="2" destOrd="0" parTransId="{CD173C12-42A7-485B-B8D8-523A7E16EA0C}" sibTransId="{FBDE5C4E-7072-4CF9-9EF0-B2D2A53A57E2}"/>
    <dgm:cxn modelId="{28A08FE6-7D1B-4E95-B833-3EAD8160D67C}" type="presOf" srcId="{72B3129F-BD60-4F1D-9343-8ABB47D37B8C}" destId="{F8CE2E66-ECF8-4A0F-80F2-8BEA3E18E3F6}" srcOrd="0" destOrd="0" presId="urn:microsoft.com/office/officeart/2005/8/layout/vList5"/>
    <dgm:cxn modelId="{8F1F9981-0985-4CFD-9E09-55362989B66C}" type="presOf" srcId="{979F9336-9807-43ED-B324-B9368822AC0C}" destId="{5604F4D5-0C54-4BEC-9A11-EECD56E65E2F}" srcOrd="0" destOrd="0" presId="urn:microsoft.com/office/officeart/2005/8/layout/vList5"/>
    <dgm:cxn modelId="{0FD23254-2718-44D1-8726-87639921A206}" type="presOf" srcId="{35A3FE75-DB99-42EB-81F4-9F2044D2C0CC}" destId="{7CB2435D-4271-46B0-91E7-74789F6F8F16}" srcOrd="0" destOrd="0" presId="urn:microsoft.com/office/officeart/2005/8/layout/vList5"/>
    <dgm:cxn modelId="{752EDF8D-E87B-4BAA-B50E-4B501244C35A}" srcId="{8D2146C7-91B3-46F0-B9CB-0AA439FFC59C}" destId="{979F9336-9807-43ED-B324-B9368822AC0C}" srcOrd="0" destOrd="0" parTransId="{5DA0FDF1-41E1-4180-B8E3-C07985F1D80E}" sibTransId="{70679393-7C78-40A2-8E2E-7F80B4E81410}"/>
    <dgm:cxn modelId="{748FF8B7-3A6A-46DF-A0D6-677880762872}" type="presOf" srcId="{8D2146C7-91B3-46F0-B9CB-0AA439FFC59C}" destId="{90B074E0-0951-48E2-8BA1-DF77B1893964}" srcOrd="0" destOrd="0" presId="urn:microsoft.com/office/officeart/2005/8/layout/vList5"/>
    <dgm:cxn modelId="{AE07ACE0-3C8F-45FB-8981-0B16F915D1F3}" type="presOf" srcId="{AF3BDABC-4BD1-4E72-8FA2-458778ECEF0D}" destId="{736A235B-7697-4B15-A346-6F13EE641046}" srcOrd="0" destOrd="0" presId="urn:microsoft.com/office/officeart/2005/8/layout/vList5"/>
    <dgm:cxn modelId="{283E142F-0E45-477F-8DE1-113B04F87E43}" type="presOf" srcId="{3BC44D5C-AF57-460B-93F8-D43F4D7E4DF6}" destId="{1D2A7BE0-5F2A-4093-8B3D-4AF9CD3D2B4B}" srcOrd="0" destOrd="0" presId="urn:microsoft.com/office/officeart/2005/8/layout/vList5"/>
    <dgm:cxn modelId="{8E35967F-D2F8-40D8-BB2D-AD3ACEFB41AF}" srcId="{8D2146C7-91B3-46F0-B9CB-0AA439FFC59C}" destId="{35A3FE75-DB99-42EB-81F4-9F2044D2C0CC}" srcOrd="4" destOrd="0" parTransId="{CB65B333-4B8B-49A5-A484-27ED32C722B2}" sibTransId="{0855CBDF-B343-43F3-B731-539BF9998F50}"/>
    <dgm:cxn modelId="{EFEAED8B-52F3-4926-BBA2-24DBDD037C8C}" srcId="{8D2146C7-91B3-46F0-B9CB-0AA439FFC59C}" destId="{1D3AE77F-CBDF-41A1-80B0-893C5D3AE69A}" srcOrd="5" destOrd="0" parTransId="{BA3ABC0F-DC61-4AF4-B118-5590CDA21A75}" sibTransId="{4DABCF58-42A8-458C-85FB-7A869F0437B3}"/>
    <dgm:cxn modelId="{B98851AF-11B4-47B4-A01A-77605EEE2DE6}" srcId="{8D2146C7-91B3-46F0-B9CB-0AA439FFC59C}" destId="{A2CD53C2-2EBC-4C59-923D-1754EE3E1341}" srcOrd="1" destOrd="0" parTransId="{5936A315-1468-4735-8815-FB0F493C2824}" sibTransId="{8355A811-11C8-46D3-811C-DEF837226234}"/>
    <dgm:cxn modelId="{50B42B1E-2262-4E74-AFF0-2DD3DEFEF83D}" type="presOf" srcId="{4FCE18C4-A83D-4066-AD52-DECE36EDF0E9}" destId="{1D2A7BE0-5F2A-4093-8B3D-4AF9CD3D2B4B}" srcOrd="0" destOrd="2" presId="urn:microsoft.com/office/officeart/2005/8/layout/vList5"/>
    <dgm:cxn modelId="{0B7A973B-B08B-4B6C-9A51-91B52512E23F}" type="presOf" srcId="{A2CD53C2-2EBC-4C59-923D-1754EE3E1341}" destId="{8A467854-339A-4234-A320-B263B7BAE4BE}" srcOrd="0" destOrd="0" presId="urn:microsoft.com/office/officeart/2005/8/layout/vList5"/>
    <dgm:cxn modelId="{646F251F-0033-4D20-9127-2310526EF13C}" srcId="{979F9336-9807-43ED-B324-B9368822AC0C}" destId="{3BC44D5C-AF57-460B-93F8-D43F4D7E4DF6}" srcOrd="0" destOrd="0" parTransId="{C64952C3-2A38-4ADC-9858-BA365DBE99C7}" sibTransId="{D1293EEA-6709-43FA-9CA3-62308C924A7C}"/>
    <dgm:cxn modelId="{4CF66980-53B0-450C-994A-45F3F79C40C4}" srcId="{8D2146C7-91B3-46F0-B9CB-0AA439FFC59C}" destId="{AF3BDABC-4BD1-4E72-8FA2-458778ECEF0D}" srcOrd="2" destOrd="0" parTransId="{3DBD1542-3158-42EA-9E7F-C8631F302EB7}" sibTransId="{70B05795-885C-48B0-8088-3BB5F7A57866}"/>
    <dgm:cxn modelId="{EF932108-5677-451A-B718-42C3BF116A89}" type="presOf" srcId="{1D3AE77F-CBDF-41A1-80B0-893C5D3AE69A}" destId="{D76FAD6B-11F4-4C52-8893-A43CC6EE6963}" srcOrd="0" destOrd="0" presId="urn:microsoft.com/office/officeart/2005/8/layout/vList5"/>
    <dgm:cxn modelId="{22FB66C7-10CD-4078-8FD5-E1A23A61D23F}" type="presOf" srcId="{8879F074-7793-4C5A-84E4-9A145306EE0C}" destId="{1D2A7BE0-5F2A-4093-8B3D-4AF9CD3D2B4B}" srcOrd="0" destOrd="1" presId="urn:microsoft.com/office/officeart/2005/8/layout/vList5"/>
    <dgm:cxn modelId="{E56781CA-D593-45B3-814D-3835F8E9C6F1}" type="presParOf" srcId="{90B074E0-0951-48E2-8BA1-DF77B1893964}" destId="{CD4BF1D0-B5DE-4889-80FD-DB688A528A2E}" srcOrd="0" destOrd="0" presId="urn:microsoft.com/office/officeart/2005/8/layout/vList5"/>
    <dgm:cxn modelId="{A8FE8640-3975-4343-9C66-3124EE3DE294}" type="presParOf" srcId="{CD4BF1D0-B5DE-4889-80FD-DB688A528A2E}" destId="{5604F4D5-0C54-4BEC-9A11-EECD56E65E2F}" srcOrd="0" destOrd="0" presId="urn:microsoft.com/office/officeart/2005/8/layout/vList5"/>
    <dgm:cxn modelId="{85BD595D-38CF-4AEE-9E47-99D1B0E3A988}" type="presParOf" srcId="{CD4BF1D0-B5DE-4889-80FD-DB688A528A2E}" destId="{1D2A7BE0-5F2A-4093-8B3D-4AF9CD3D2B4B}" srcOrd="1" destOrd="0" presId="urn:microsoft.com/office/officeart/2005/8/layout/vList5"/>
    <dgm:cxn modelId="{3EB1E8DC-3F12-4D85-8D0A-DDC371F8E8CF}" type="presParOf" srcId="{90B074E0-0951-48E2-8BA1-DF77B1893964}" destId="{EED5125E-7A45-40EF-ACEF-3BF0EBACCEA3}" srcOrd="1" destOrd="0" presId="urn:microsoft.com/office/officeart/2005/8/layout/vList5"/>
    <dgm:cxn modelId="{C5506773-A7DA-4CB1-8F49-49F3811B186C}" type="presParOf" srcId="{90B074E0-0951-48E2-8BA1-DF77B1893964}" destId="{E29417CD-B8D2-4664-A3AB-4956CEA7F059}" srcOrd="2" destOrd="0" presId="urn:microsoft.com/office/officeart/2005/8/layout/vList5"/>
    <dgm:cxn modelId="{12B7F097-4312-45B7-BA4C-AA26A9CDA4DC}" type="presParOf" srcId="{E29417CD-B8D2-4664-A3AB-4956CEA7F059}" destId="{8A467854-339A-4234-A320-B263B7BAE4BE}" srcOrd="0" destOrd="0" presId="urn:microsoft.com/office/officeart/2005/8/layout/vList5"/>
    <dgm:cxn modelId="{827B8798-86F9-43B7-BCBF-058360D520C6}" type="presParOf" srcId="{90B074E0-0951-48E2-8BA1-DF77B1893964}" destId="{A45CFECD-A054-483E-B60D-3A0700A92930}" srcOrd="3" destOrd="0" presId="urn:microsoft.com/office/officeart/2005/8/layout/vList5"/>
    <dgm:cxn modelId="{68965790-E511-4326-B294-DDAF220B50F3}" type="presParOf" srcId="{90B074E0-0951-48E2-8BA1-DF77B1893964}" destId="{1D8CAD73-615A-4C2C-9BE7-321238E91990}" srcOrd="4" destOrd="0" presId="urn:microsoft.com/office/officeart/2005/8/layout/vList5"/>
    <dgm:cxn modelId="{E8D05F96-16A8-4AE3-8012-81E73AD5AC42}" type="presParOf" srcId="{1D8CAD73-615A-4C2C-9BE7-321238E91990}" destId="{736A235B-7697-4B15-A346-6F13EE641046}" srcOrd="0" destOrd="0" presId="urn:microsoft.com/office/officeart/2005/8/layout/vList5"/>
    <dgm:cxn modelId="{311590F0-0984-438C-8247-475EFF18A87A}" type="presParOf" srcId="{90B074E0-0951-48E2-8BA1-DF77B1893964}" destId="{9333A31C-2A3D-471E-88B0-BC8472871B70}" srcOrd="5" destOrd="0" presId="urn:microsoft.com/office/officeart/2005/8/layout/vList5"/>
    <dgm:cxn modelId="{D948C9EC-9FD9-4F00-9EF9-4314D8DB858A}" type="presParOf" srcId="{90B074E0-0951-48E2-8BA1-DF77B1893964}" destId="{57A148E6-86FE-4065-94D3-0382BD553A99}" srcOrd="6" destOrd="0" presId="urn:microsoft.com/office/officeart/2005/8/layout/vList5"/>
    <dgm:cxn modelId="{56DE4A8C-AAEE-4610-8737-C2E209E926AD}" type="presParOf" srcId="{57A148E6-86FE-4065-94D3-0382BD553A99}" destId="{F8CE2E66-ECF8-4A0F-80F2-8BEA3E18E3F6}" srcOrd="0" destOrd="0" presId="urn:microsoft.com/office/officeart/2005/8/layout/vList5"/>
    <dgm:cxn modelId="{9E03D09B-3D72-45E1-BC33-ACD130EF4A89}" type="presParOf" srcId="{90B074E0-0951-48E2-8BA1-DF77B1893964}" destId="{92B0C9C9-E22C-474E-9999-7CD4189FD8F5}" srcOrd="7" destOrd="0" presId="urn:microsoft.com/office/officeart/2005/8/layout/vList5"/>
    <dgm:cxn modelId="{CDD164E6-27BD-4FA1-9238-79DA51EAD0E1}" type="presParOf" srcId="{90B074E0-0951-48E2-8BA1-DF77B1893964}" destId="{73A77ACB-F377-42A7-96E6-424FFB8EF6F9}" srcOrd="8" destOrd="0" presId="urn:microsoft.com/office/officeart/2005/8/layout/vList5"/>
    <dgm:cxn modelId="{E22E80A7-CAF9-4FAB-8CB4-7CFA25E55D60}" type="presParOf" srcId="{73A77ACB-F377-42A7-96E6-424FFB8EF6F9}" destId="{7CB2435D-4271-46B0-91E7-74789F6F8F16}" srcOrd="0" destOrd="0" presId="urn:microsoft.com/office/officeart/2005/8/layout/vList5"/>
    <dgm:cxn modelId="{A6A11A8E-D735-4DF3-A0DB-71A6D4BDDF21}" type="presParOf" srcId="{90B074E0-0951-48E2-8BA1-DF77B1893964}" destId="{2B2481D1-D6B6-415E-9B0E-8E6C03370ED2}" srcOrd="9" destOrd="0" presId="urn:microsoft.com/office/officeart/2005/8/layout/vList5"/>
    <dgm:cxn modelId="{4DB647BF-4A77-44E8-ACE2-C2299FE007FD}" type="presParOf" srcId="{90B074E0-0951-48E2-8BA1-DF77B1893964}" destId="{3BA8ABF4-A718-49A9-A43F-ED72F14246CF}" srcOrd="10" destOrd="0" presId="urn:microsoft.com/office/officeart/2005/8/layout/vList5"/>
    <dgm:cxn modelId="{FD4BCC8C-60F2-47D1-BFD5-0E401BF33B53}" type="presParOf" srcId="{3BA8ABF4-A718-49A9-A43F-ED72F14246CF}" destId="{D76FAD6B-11F4-4C52-8893-A43CC6EE6963}"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D2146C7-91B3-46F0-B9CB-0AA439FFC59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F3BDABC-4BD1-4E72-8FA2-458778ECEF0D}">
      <dgm:prSet/>
      <dgm:spPr/>
      <dgm:t>
        <a:bodyPr/>
        <a:lstStyle/>
        <a:p>
          <a:r>
            <a:rPr lang="en-US" dirty="0" smtClean="0"/>
            <a:t>Weaknesses of the method?</a:t>
          </a:r>
        </a:p>
      </dgm:t>
    </dgm:pt>
    <dgm:pt modelId="{3DBD1542-3158-42EA-9E7F-C8631F302EB7}" type="parTrans" cxnId="{4CF66980-53B0-450C-994A-45F3F79C40C4}">
      <dgm:prSet/>
      <dgm:spPr/>
      <dgm:t>
        <a:bodyPr/>
        <a:lstStyle/>
        <a:p>
          <a:endParaRPr lang="es-ES"/>
        </a:p>
      </dgm:t>
    </dgm:pt>
    <dgm:pt modelId="{70B05795-885C-48B0-8088-3BB5F7A57866}" type="sibTrans" cxnId="{4CF66980-53B0-450C-994A-45F3F79C40C4}">
      <dgm:prSet/>
      <dgm:spPr/>
      <dgm:t>
        <a:bodyPr/>
        <a:lstStyle/>
        <a:p>
          <a:endParaRPr lang="es-ES"/>
        </a:p>
      </dgm:t>
    </dgm:pt>
    <dgm:pt modelId="{72B3129F-BD60-4F1D-9343-8ABB47D37B8C}">
      <dgm:prSet/>
      <dgm:spPr/>
      <dgm:t>
        <a:bodyPr/>
        <a:lstStyle/>
        <a:p>
          <a:r>
            <a:rPr lang="en-US" dirty="0" smtClean="0"/>
            <a:t>Is there another way to interpret results?</a:t>
          </a:r>
        </a:p>
      </dgm:t>
    </dgm:pt>
    <dgm:pt modelId="{53F7752C-5683-4DB9-B3B0-3A2D9A781E43}" type="parTrans" cxnId="{2172F1D0-E01B-440B-83E5-FCB7A545DE33}">
      <dgm:prSet/>
      <dgm:spPr/>
      <dgm:t>
        <a:bodyPr/>
        <a:lstStyle/>
        <a:p>
          <a:endParaRPr lang="es-ES"/>
        </a:p>
      </dgm:t>
    </dgm:pt>
    <dgm:pt modelId="{EBECEDB1-272B-4F0C-99B6-B25ABD58EEFA}" type="sibTrans" cxnId="{2172F1D0-E01B-440B-83E5-FCB7A545DE33}">
      <dgm:prSet/>
      <dgm:spPr/>
      <dgm:t>
        <a:bodyPr/>
        <a:lstStyle/>
        <a:p>
          <a:endParaRPr lang="es-ES"/>
        </a:p>
      </dgm:t>
    </dgm:pt>
    <dgm:pt modelId="{35A3FE75-DB99-42EB-81F4-9F2044D2C0CC}">
      <dgm:prSet/>
      <dgm:spPr/>
      <dgm:t>
        <a:bodyPr/>
        <a:lstStyle/>
        <a:p>
          <a:r>
            <a:rPr lang="en-US" dirty="0" smtClean="0"/>
            <a:t>What further research would be necessary?</a:t>
          </a:r>
        </a:p>
      </dgm:t>
    </dgm:pt>
    <dgm:pt modelId="{CB65B333-4B8B-49A5-A484-27ED32C722B2}" type="parTrans" cxnId="{8E35967F-D2F8-40D8-BB2D-AD3ACEFB41AF}">
      <dgm:prSet/>
      <dgm:spPr/>
      <dgm:t>
        <a:bodyPr/>
        <a:lstStyle/>
        <a:p>
          <a:endParaRPr lang="es-ES"/>
        </a:p>
      </dgm:t>
    </dgm:pt>
    <dgm:pt modelId="{0855CBDF-B343-43F3-B731-539BF9998F50}" type="sibTrans" cxnId="{8E35967F-D2F8-40D8-BB2D-AD3ACEFB41AF}">
      <dgm:prSet/>
      <dgm:spPr/>
      <dgm:t>
        <a:bodyPr/>
        <a:lstStyle/>
        <a:p>
          <a:endParaRPr lang="es-ES"/>
        </a:p>
      </dgm:t>
    </dgm:pt>
    <dgm:pt modelId="{1D3AE77F-CBDF-41A1-80B0-893C5D3AE69A}">
      <dgm:prSet/>
      <dgm:spPr/>
      <dgm:t>
        <a:bodyPr/>
        <a:lstStyle/>
        <a:p>
          <a:r>
            <a:rPr lang="en-US" dirty="0" smtClean="0"/>
            <a:t>What is  the contribution?</a:t>
          </a:r>
          <a:endParaRPr lang="en-US" dirty="0"/>
        </a:p>
      </dgm:t>
    </dgm:pt>
    <dgm:pt modelId="{4DABCF58-42A8-458C-85FB-7A869F0437B3}" type="sibTrans" cxnId="{EFEAED8B-52F3-4926-BBA2-24DBDD037C8C}">
      <dgm:prSet/>
      <dgm:spPr/>
      <dgm:t>
        <a:bodyPr/>
        <a:lstStyle/>
        <a:p>
          <a:endParaRPr lang="es-ES"/>
        </a:p>
      </dgm:t>
    </dgm:pt>
    <dgm:pt modelId="{BA3ABC0F-DC61-4AF4-B118-5590CDA21A75}" type="parTrans" cxnId="{EFEAED8B-52F3-4926-BBA2-24DBDD037C8C}">
      <dgm:prSet/>
      <dgm:spPr/>
      <dgm:t>
        <a:bodyPr/>
        <a:lstStyle/>
        <a:p>
          <a:endParaRPr lang="es-ES"/>
        </a:p>
      </dgm:t>
    </dgm:pt>
    <dgm:pt modelId="{979F9336-9807-43ED-B324-B9368822AC0C}">
      <dgm:prSet phldrT="[Texto]"/>
      <dgm:spPr/>
      <dgm:t>
        <a:bodyPr/>
        <a:lstStyle/>
        <a:p>
          <a:r>
            <a:rPr lang="en-US" dirty="0" smtClean="0"/>
            <a:t>How do these results relate to the original objectives?</a:t>
          </a:r>
          <a:endParaRPr lang="es-ES" dirty="0"/>
        </a:p>
      </dgm:t>
    </dgm:pt>
    <dgm:pt modelId="{5DA0FDF1-41E1-4180-B8E3-C07985F1D80E}" type="parTrans" cxnId="{752EDF8D-E87B-4BAA-B50E-4B501244C35A}">
      <dgm:prSet/>
      <dgm:spPr/>
      <dgm:t>
        <a:bodyPr/>
        <a:lstStyle/>
        <a:p>
          <a:endParaRPr lang="es-ES"/>
        </a:p>
      </dgm:t>
    </dgm:pt>
    <dgm:pt modelId="{70679393-7C78-40A2-8E2E-7F80B4E81410}" type="sibTrans" cxnId="{752EDF8D-E87B-4BAA-B50E-4B501244C35A}">
      <dgm:prSet/>
      <dgm:spPr/>
      <dgm:t>
        <a:bodyPr/>
        <a:lstStyle/>
        <a:p>
          <a:endParaRPr lang="es-ES"/>
        </a:p>
      </dgm:t>
    </dgm:pt>
    <dgm:pt modelId="{A2CD53C2-2EBC-4C59-923D-1754EE3E1341}">
      <dgm:prSet custT="1"/>
      <dgm:spPr>
        <a:solidFill>
          <a:schemeClr val="accent4"/>
        </a:solidFill>
      </dgm:spPr>
      <dgm:t>
        <a:bodyPr/>
        <a:lstStyle/>
        <a:p>
          <a:r>
            <a:rPr lang="en-US" sz="2400" dirty="0" smtClean="0"/>
            <a:t>Do the results support the hypothesis?</a:t>
          </a:r>
        </a:p>
      </dgm:t>
    </dgm:pt>
    <dgm:pt modelId="{8355A811-11C8-46D3-811C-DEF837226234}" type="sibTrans" cxnId="{B98851AF-11B4-47B4-A01A-77605EEE2DE6}">
      <dgm:prSet/>
      <dgm:spPr/>
      <dgm:t>
        <a:bodyPr/>
        <a:lstStyle/>
        <a:p>
          <a:endParaRPr lang="es-ES"/>
        </a:p>
      </dgm:t>
    </dgm:pt>
    <dgm:pt modelId="{5936A315-1468-4735-8815-FB0F493C2824}" type="parTrans" cxnId="{B98851AF-11B4-47B4-A01A-77605EEE2DE6}">
      <dgm:prSet/>
      <dgm:spPr/>
      <dgm:t>
        <a:bodyPr/>
        <a:lstStyle/>
        <a:p>
          <a:endParaRPr lang="es-ES"/>
        </a:p>
      </dgm:t>
    </dgm:pt>
    <dgm:pt modelId="{D08594F7-5A01-45C9-9F47-AD22127B5170}">
      <dgm:prSet custT="1"/>
      <dgm:spPr>
        <a:solidFill>
          <a:schemeClr val="accent4">
            <a:lumMod val="40000"/>
            <a:lumOff val="60000"/>
          </a:schemeClr>
        </a:solidFill>
      </dgm:spPr>
      <dgm:t>
        <a:bodyPr/>
        <a:lstStyle/>
        <a:p>
          <a:r>
            <a:rPr lang="en-US" sz="1800" dirty="0" smtClean="0"/>
            <a:t>Results suggest that TFR as input data provides an effective feature engineering.</a:t>
          </a:r>
        </a:p>
      </dgm:t>
    </dgm:pt>
    <dgm:pt modelId="{82DFB14F-70C9-4216-AFE2-B390A9D4FD53}" type="parTrans" cxnId="{9774DD70-75C3-4D18-9A16-E3CA21E95A69}">
      <dgm:prSet/>
      <dgm:spPr/>
      <dgm:t>
        <a:bodyPr/>
        <a:lstStyle/>
        <a:p>
          <a:endParaRPr lang="es-ES"/>
        </a:p>
      </dgm:t>
    </dgm:pt>
    <dgm:pt modelId="{B912398F-F9EA-4E06-B294-844A965B85AA}" type="sibTrans" cxnId="{9774DD70-75C3-4D18-9A16-E3CA21E95A69}">
      <dgm:prSet/>
      <dgm:spPr/>
      <dgm:t>
        <a:bodyPr/>
        <a:lstStyle/>
        <a:p>
          <a:endParaRPr lang="es-ES"/>
        </a:p>
      </dgm:t>
    </dgm:pt>
    <dgm:pt modelId="{064D7426-71CE-4667-A8AA-EB8096BEAC1D}">
      <dgm:prSet custT="1"/>
      <dgm:spPr>
        <a:solidFill>
          <a:schemeClr val="accent4">
            <a:lumMod val="40000"/>
            <a:lumOff val="60000"/>
          </a:schemeClr>
        </a:solidFill>
      </dgm:spPr>
      <dgm:t>
        <a:bodyPr/>
        <a:lstStyle/>
        <a:p>
          <a:r>
            <a:rPr lang="en-US" sz="1800" dirty="0" smtClean="0"/>
            <a:t>S-transform  provides  good resolution for the input data; s</a:t>
          </a:r>
          <a:r>
            <a:rPr lang="en-US" sz="1800" dirty="0" smtClean="0">
              <a:sym typeface="Wingdings" panose="05000000000000000000" pitchFamily="2" charset="2"/>
            </a:rPr>
            <a:t>imilar resolution is obtain from the predictions.</a:t>
          </a:r>
          <a:endParaRPr lang="en-US" sz="1800" dirty="0" smtClean="0"/>
        </a:p>
      </dgm:t>
    </dgm:pt>
    <dgm:pt modelId="{79C5EA7C-AF69-4088-AB1C-A268F526D861}" type="parTrans" cxnId="{16A8785C-26AC-4A86-8154-E5D605E3920A}">
      <dgm:prSet/>
      <dgm:spPr/>
      <dgm:t>
        <a:bodyPr/>
        <a:lstStyle/>
        <a:p>
          <a:endParaRPr lang="es-ES"/>
        </a:p>
      </dgm:t>
    </dgm:pt>
    <dgm:pt modelId="{A6747C4C-4B2C-4A29-8518-72809E8B166A}" type="sibTrans" cxnId="{16A8785C-26AC-4A86-8154-E5D605E3920A}">
      <dgm:prSet/>
      <dgm:spPr/>
      <dgm:t>
        <a:bodyPr/>
        <a:lstStyle/>
        <a:p>
          <a:endParaRPr lang="es-ES"/>
        </a:p>
      </dgm:t>
    </dgm:pt>
    <dgm:pt modelId="{338CE2BA-32E7-43E5-B992-F05567E050D3}">
      <dgm:prSet custT="1"/>
      <dgm:spPr>
        <a:solidFill>
          <a:schemeClr val="accent4">
            <a:lumMod val="40000"/>
            <a:lumOff val="60000"/>
          </a:schemeClr>
        </a:solidFill>
      </dgm:spPr>
      <dgm:t>
        <a:bodyPr/>
        <a:lstStyle/>
        <a:p>
          <a:r>
            <a:rPr lang="en-US" sz="1800" dirty="0" smtClean="0"/>
            <a:t>The relationship between EM components can be used to train effective  ML models.</a:t>
          </a:r>
        </a:p>
      </dgm:t>
    </dgm:pt>
    <dgm:pt modelId="{221DFD68-D47B-4865-B967-B44366838F1F}" type="parTrans" cxnId="{F5A202FF-C626-408D-8B45-2CED4237E9D3}">
      <dgm:prSet/>
      <dgm:spPr/>
      <dgm:t>
        <a:bodyPr/>
        <a:lstStyle/>
        <a:p>
          <a:endParaRPr lang="es-ES"/>
        </a:p>
      </dgm:t>
    </dgm:pt>
    <dgm:pt modelId="{36F35C83-C781-48D0-9857-1E90C34E9A93}" type="sibTrans" cxnId="{F5A202FF-C626-408D-8B45-2CED4237E9D3}">
      <dgm:prSet/>
      <dgm:spPr/>
      <dgm:t>
        <a:bodyPr/>
        <a:lstStyle/>
        <a:p>
          <a:endParaRPr lang="es-ES"/>
        </a:p>
      </dgm:t>
    </dgm:pt>
    <dgm:pt modelId="{90B074E0-0951-48E2-8BA1-DF77B1893964}" type="pres">
      <dgm:prSet presAssocID="{8D2146C7-91B3-46F0-B9CB-0AA439FFC59C}" presName="Name0" presStyleCnt="0">
        <dgm:presLayoutVars>
          <dgm:dir/>
          <dgm:animLvl val="lvl"/>
          <dgm:resizeHandles val="exact"/>
        </dgm:presLayoutVars>
      </dgm:prSet>
      <dgm:spPr/>
      <dgm:t>
        <a:bodyPr/>
        <a:lstStyle/>
        <a:p>
          <a:endParaRPr lang="es-ES"/>
        </a:p>
      </dgm:t>
    </dgm:pt>
    <dgm:pt modelId="{CD4BF1D0-B5DE-4889-80FD-DB688A528A2E}" type="pres">
      <dgm:prSet presAssocID="{979F9336-9807-43ED-B324-B9368822AC0C}" presName="linNode" presStyleCnt="0"/>
      <dgm:spPr/>
    </dgm:pt>
    <dgm:pt modelId="{5604F4D5-0C54-4BEC-9A11-EECD56E65E2F}" type="pres">
      <dgm:prSet presAssocID="{979F9336-9807-43ED-B324-B9368822AC0C}" presName="parentText" presStyleLbl="node1" presStyleIdx="0" presStyleCnt="6">
        <dgm:presLayoutVars>
          <dgm:chMax val="1"/>
          <dgm:bulletEnabled val="1"/>
        </dgm:presLayoutVars>
      </dgm:prSet>
      <dgm:spPr/>
      <dgm:t>
        <a:bodyPr/>
        <a:lstStyle/>
        <a:p>
          <a:endParaRPr lang="es-ES"/>
        </a:p>
      </dgm:t>
    </dgm:pt>
    <dgm:pt modelId="{EED5125E-7A45-40EF-ACEF-3BF0EBACCEA3}" type="pres">
      <dgm:prSet presAssocID="{70679393-7C78-40A2-8E2E-7F80B4E81410}" presName="sp" presStyleCnt="0"/>
      <dgm:spPr/>
    </dgm:pt>
    <dgm:pt modelId="{E29417CD-B8D2-4664-A3AB-4956CEA7F059}" type="pres">
      <dgm:prSet presAssocID="{A2CD53C2-2EBC-4C59-923D-1754EE3E1341}" presName="linNode" presStyleCnt="0"/>
      <dgm:spPr/>
    </dgm:pt>
    <dgm:pt modelId="{8A467854-339A-4234-A320-B263B7BAE4BE}" type="pres">
      <dgm:prSet presAssocID="{A2CD53C2-2EBC-4C59-923D-1754EE3E1341}" presName="parentText" presStyleLbl="node1" presStyleIdx="1" presStyleCnt="6" custScaleY="361159">
        <dgm:presLayoutVars>
          <dgm:chMax val="1"/>
          <dgm:bulletEnabled val="1"/>
        </dgm:presLayoutVars>
      </dgm:prSet>
      <dgm:spPr/>
      <dgm:t>
        <a:bodyPr/>
        <a:lstStyle/>
        <a:p>
          <a:endParaRPr lang="es-ES"/>
        </a:p>
      </dgm:t>
    </dgm:pt>
    <dgm:pt modelId="{3AB7835A-B7EF-4CE0-92F7-45F40A7824D2}" type="pres">
      <dgm:prSet presAssocID="{A2CD53C2-2EBC-4C59-923D-1754EE3E1341}" presName="descendantText" presStyleLbl="alignAccFollowNode1" presStyleIdx="0" presStyleCnt="1" custScaleY="437344">
        <dgm:presLayoutVars>
          <dgm:bulletEnabled val="1"/>
        </dgm:presLayoutVars>
      </dgm:prSet>
      <dgm:spPr/>
      <dgm:t>
        <a:bodyPr/>
        <a:lstStyle/>
        <a:p>
          <a:endParaRPr lang="es-ES"/>
        </a:p>
      </dgm:t>
    </dgm:pt>
    <dgm:pt modelId="{A45CFECD-A054-483E-B60D-3A0700A92930}" type="pres">
      <dgm:prSet presAssocID="{8355A811-11C8-46D3-811C-DEF837226234}" presName="sp" presStyleCnt="0"/>
      <dgm:spPr/>
    </dgm:pt>
    <dgm:pt modelId="{1D8CAD73-615A-4C2C-9BE7-321238E91990}" type="pres">
      <dgm:prSet presAssocID="{AF3BDABC-4BD1-4E72-8FA2-458778ECEF0D}" presName="linNode" presStyleCnt="0"/>
      <dgm:spPr/>
    </dgm:pt>
    <dgm:pt modelId="{736A235B-7697-4B15-A346-6F13EE641046}" type="pres">
      <dgm:prSet presAssocID="{AF3BDABC-4BD1-4E72-8FA2-458778ECEF0D}" presName="parentText" presStyleLbl="node1" presStyleIdx="2" presStyleCnt="6">
        <dgm:presLayoutVars>
          <dgm:chMax val="1"/>
          <dgm:bulletEnabled val="1"/>
        </dgm:presLayoutVars>
      </dgm:prSet>
      <dgm:spPr/>
      <dgm:t>
        <a:bodyPr/>
        <a:lstStyle/>
        <a:p>
          <a:endParaRPr lang="es-ES"/>
        </a:p>
      </dgm:t>
    </dgm:pt>
    <dgm:pt modelId="{9333A31C-2A3D-471E-88B0-BC8472871B70}" type="pres">
      <dgm:prSet presAssocID="{70B05795-885C-48B0-8088-3BB5F7A57866}" presName="sp" presStyleCnt="0"/>
      <dgm:spPr/>
    </dgm:pt>
    <dgm:pt modelId="{57A148E6-86FE-4065-94D3-0382BD553A99}" type="pres">
      <dgm:prSet presAssocID="{72B3129F-BD60-4F1D-9343-8ABB47D37B8C}" presName="linNode" presStyleCnt="0"/>
      <dgm:spPr/>
    </dgm:pt>
    <dgm:pt modelId="{F8CE2E66-ECF8-4A0F-80F2-8BEA3E18E3F6}" type="pres">
      <dgm:prSet presAssocID="{72B3129F-BD60-4F1D-9343-8ABB47D37B8C}" presName="parentText" presStyleLbl="node1" presStyleIdx="3" presStyleCnt="6">
        <dgm:presLayoutVars>
          <dgm:chMax val="1"/>
          <dgm:bulletEnabled val="1"/>
        </dgm:presLayoutVars>
      </dgm:prSet>
      <dgm:spPr/>
      <dgm:t>
        <a:bodyPr/>
        <a:lstStyle/>
        <a:p>
          <a:endParaRPr lang="es-ES"/>
        </a:p>
      </dgm:t>
    </dgm:pt>
    <dgm:pt modelId="{92B0C9C9-E22C-474E-9999-7CD4189FD8F5}" type="pres">
      <dgm:prSet presAssocID="{EBECEDB1-272B-4F0C-99B6-B25ABD58EEFA}" presName="sp" presStyleCnt="0"/>
      <dgm:spPr/>
    </dgm:pt>
    <dgm:pt modelId="{73A77ACB-F377-42A7-96E6-424FFB8EF6F9}" type="pres">
      <dgm:prSet presAssocID="{35A3FE75-DB99-42EB-81F4-9F2044D2C0CC}" presName="linNode" presStyleCnt="0"/>
      <dgm:spPr/>
    </dgm:pt>
    <dgm:pt modelId="{7CB2435D-4271-46B0-91E7-74789F6F8F16}" type="pres">
      <dgm:prSet presAssocID="{35A3FE75-DB99-42EB-81F4-9F2044D2C0CC}" presName="parentText" presStyleLbl="node1" presStyleIdx="4" presStyleCnt="6">
        <dgm:presLayoutVars>
          <dgm:chMax val="1"/>
          <dgm:bulletEnabled val="1"/>
        </dgm:presLayoutVars>
      </dgm:prSet>
      <dgm:spPr/>
      <dgm:t>
        <a:bodyPr/>
        <a:lstStyle/>
        <a:p>
          <a:endParaRPr lang="es-ES"/>
        </a:p>
      </dgm:t>
    </dgm:pt>
    <dgm:pt modelId="{2B2481D1-D6B6-415E-9B0E-8E6C03370ED2}" type="pres">
      <dgm:prSet presAssocID="{0855CBDF-B343-43F3-B731-539BF9998F50}" presName="sp" presStyleCnt="0"/>
      <dgm:spPr/>
    </dgm:pt>
    <dgm:pt modelId="{3BA8ABF4-A718-49A9-A43F-ED72F14246CF}" type="pres">
      <dgm:prSet presAssocID="{1D3AE77F-CBDF-41A1-80B0-893C5D3AE69A}" presName="linNode" presStyleCnt="0"/>
      <dgm:spPr/>
    </dgm:pt>
    <dgm:pt modelId="{D76FAD6B-11F4-4C52-8893-A43CC6EE6963}" type="pres">
      <dgm:prSet presAssocID="{1D3AE77F-CBDF-41A1-80B0-893C5D3AE69A}" presName="parentText" presStyleLbl="node1" presStyleIdx="5" presStyleCnt="6">
        <dgm:presLayoutVars>
          <dgm:chMax val="1"/>
          <dgm:bulletEnabled val="1"/>
        </dgm:presLayoutVars>
      </dgm:prSet>
      <dgm:spPr/>
      <dgm:t>
        <a:bodyPr/>
        <a:lstStyle/>
        <a:p>
          <a:endParaRPr lang="es-ES"/>
        </a:p>
      </dgm:t>
    </dgm:pt>
  </dgm:ptLst>
  <dgm:cxnLst>
    <dgm:cxn modelId="{9774DD70-75C3-4D18-9A16-E3CA21E95A69}" srcId="{A2CD53C2-2EBC-4C59-923D-1754EE3E1341}" destId="{D08594F7-5A01-45C9-9F47-AD22127B5170}" srcOrd="1" destOrd="0" parTransId="{82DFB14F-70C9-4216-AFE2-B390A9D4FD53}" sibTransId="{B912398F-F9EA-4E06-B294-844A965B85AA}"/>
    <dgm:cxn modelId="{1F7D95DD-5F5D-4246-AB5C-E356E6710739}" type="presOf" srcId="{35A3FE75-DB99-42EB-81F4-9F2044D2C0CC}" destId="{7CB2435D-4271-46B0-91E7-74789F6F8F16}" srcOrd="0" destOrd="0" presId="urn:microsoft.com/office/officeart/2005/8/layout/vList5"/>
    <dgm:cxn modelId="{16A8785C-26AC-4A86-8154-E5D605E3920A}" srcId="{A2CD53C2-2EBC-4C59-923D-1754EE3E1341}" destId="{064D7426-71CE-4667-A8AA-EB8096BEAC1D}" srcOrd="2" destOrd="0" parTransId="{79C5EA7C-AF69-4088-AB1C-A268F526D861}" sibTransId="{A6747C4C-4B2C-4A29-8518-72809E8B166A}"/>
    <dgm:cxn modelId="{2172F1D0-E01B-440B-83E5-FCB7A545DE33}" srcId="{8D2146C7-91B3-46F0-B9CB-0AA439FFC59C}" destId="{72B3129F-BD60-4F1D-9343-8ABB47D37B8C}" srcOrd="3" destOrd="0" parTransId="{53F7752C-5683-4DB9-B3B0-3A2D9A781E43}" sibTransId="{EBECEDB1-272B-4F0C-99B6-B25ABD58EEFA}"/>
    <dgm:cxn modelId="{11EE3E2C-9E27-4248-9A49-B9052C9A277E}" type="presOf" srcId="{AF3BDABC-4BD1-4E72-8FA2-458778ECEF0D}" destId="{736A235B-7697-4B15-A346-6F13EE641046}" srcOrd="0" destOrd="0" presId="urn:microsoft.com/office/officeart/2005/8/layout/vList5"/>
    <dgm:cxn modelId="{1FC7A55F-4145-46B8-A0BA-3F37820FA3E0}" type="presOf" srcId="{8D2146C7-91B3-46F0-B9CB-0AA439FFC59C}" destId="{90B074E0-0951-48E2-8BA1-DF77B1893964}" srcOrd="0" destOrd="0" presId="urn:microsoft.com/office/officeart/2005/8/layout/vList5"/>
    <dgm:cxn modelId="{F5A202FF-C626-408D-8B45-2CED4237E9D3}" srcId="{A2CD53C2-2EBC-4C59-923D-1754EE3E1341}" destId="{338CE2BA-32E7-43E5-B992-F05567E050D3}" srcOrd="0" destOrd="0" parTransId="{221DFD68-D47B-4865-B967-B44366838F1F}" sibTransId="{36F35C83-C781-48D0-9857-1E90C34E9A93}"/>
    <dgm:cxn modelId="{3021D65C-8C02-4F16-B6DB-AFDD49AC19E0}" type="presOf" srcId="{D08594F7-5A01-45C9-9F47-AD22127B5170}" destId="{3AB7835A-B7EF-4CE0-92F7-45F40A7824D2}" srcOrd="0" destOrd="1" presId="urn:microsoft.com/office/officeart/2005/8/layout/vList5"/>
    <dgm:cxn modelId="{BA58187B-A05B-4FA2-89ED-277661B7875A}" type="presOf" srcId="{064D7426-71CE-4667-A8AA-EB8096BEAC1D}" destId="{3AB7835A-B7EF-4CE0-92F7-45F40A7824D2}" srcOrd="0" destOrd="2" presId="urn:microsoft.com/office/officeart/2005/8/layout/vList5"/>
    <dgm:cxn modelId="{7B3FE3D4-3D1E-406A-A3C1-9FBAB576EED7}" type="presOf" srcId="{72B3129F-BD60-4F1D-9343-8ABB47D37B8C}" destId="{F8CE2E66-ECF8-4A0F-80F2-8BEA3E18E3F6}" srcOrd="0" destOrd="0" presId="urn:microsoft.com/office/officeart/2005/8/layout/vList5"/>
    <dgm:cxn modelId="{752EDF8D-E87B-4BAA-B50E-4B501244C35A}" srcId="{8D2146C7-91B3-46F0-B9CB-0AA439FFC59C}" destId="{979F9336-9807-43ED-B324-B9368822AC0C}" srcOrd="0" destOrd="0" parTransId="{5DA0FDF1-41E1-4180-B8E3-C07985F1D80E}" sibTransId="{70679393-7C78-40A2-8E2E-7F80B4E81410}"/>
    <dgm:cxn modelId="{8E35967F-D2F8-40D8-BB2D-AD3ACEFB41AF}" srcId="{8D2146C7-91B3-46F0-B9CB-0AA439FFC59C}" destId="{35A3FE75-DB99-42EB-81F4-9F2044D2C0CC}" srcOrd="4" destOrd="0" parTransId="{CB65B333-4B8B-49A5-A484-27ED32C722B2}" sibTransId="{0855CBDF-B343-43F3-B731-539BF9998F50}"/>
    <dgm:cxn modelId="{EFEAED8B-52F3-4926-BBA2-24DBDD037C8C}" srcId="{8D2146C7-91B3-46F0-B9CB-0AA439FFC59C}" destId="{1D3AE77F-CBDF-41A1-80B0-893C5D3AE69A}" srcOrd="5" destOrd="0" parTransId="{BA3ABC0F-DC61-4AF4-B118-5590CDA21A75}" sibTransId="{4DABCF58-42A8-458C-85FB-7A869F0437B3}"/>
    <dgm:cxn modelId="{72E9A5A0-09F6-4080-8B42-40C5AB455F3D}" type="presOf" srcId="{979F9336-9807-43ED-B324-B9368822AC0C}" destId="{5604F4D5-0C54-4BEC-9A11-EECD56E65E2F}" srcOrd="0" destOrd="0" presId="urn:microsoft.com/office/officeart/2005/8/layout/vList5"/>
    <dgm:cxn modelId="{B98851AF-11B4-47B4-A01A-77605EEE2DE6}" srcId="{8D2146C7-91B3-46F0-B9CB-0AA439FFC59C}" destId="{A2CD53C2-2EBC-4C59-923D-1754EE3E1341}" srcOrd="1" destOrd="0" parTransId="{5936A315-1468-4735-8815-FB0F493C2824}" sibTransId="{8355A811-11C8-46D3-811C-DEF837226234}"/>
    <dgm:cxn modelId="{DE3350D0-D3F2-4492-9FD5-B80BF2874641}" type="presOf" srcId="{338CE2BA-32E7-43E5-B992-F05567E050D3}" destId="{3AB7835A-B7EF-4CE0-92F7-45F40A7824D2}" srcOrd="0" destOrd="0" presId="urn:microsoft.com/office/officeart/2005/8/layout/vList5"/>
    <dgm:cxn modelId="{55D84217-304B-464E-BA05-9E92A188F62E}" type="presOf" srcId="{A2CD53C2-2EBC-4C59-923D-1754EE3E1341}" destId="{8A467854-339A-4234-A320-B263B7BAE4BE}" srcOrd="0" destOrd="0" presId="urn:microsoft.com/office/officeart/2005/8/layout/vList5"/>
    <dgm:cxn modelId="{4CF66980-53B0-450C-994A-45F3F79C40C4}" srcId="{8D2146C7-91B3-46F0-B9CB-0AA439FFC59C}" destId="{AF3BDABC-4BD1-4E72-8FA2-458778ECEF0D}" srcOrd="2" destOrd="0" parTransId="{3DBD1542-3158-42EA-9E7F-C8631F302EB7}" sibTransId="{70B05795-885C-48B0-8088-3BB5F7A57866}"/>
    <dgm:cxn modelId="{B72EE288-480B-4AC9-B28A-CAD44F5268F8}" type="presOf" srcId="{1D3AE77F-CBDF-41A1-80B0-893C5D3AE69A}" destId="{D76FAD6B-11F4-4C52-8893-A43CC6EE6963}" srcOrd="0" destOrd="0" presId="urn:microsoft.com/office/officeart/2005/8/layout/vList5"/>
    <dgm:cxn modelId="{C75EB122-1660-496E-9E13-2210A18B74E2}" type="presParOf" srcId="{90B074E0-0951-48E2-8BA1-DF77B1893964}" destId="{CD4BF1D0-B5DE-4889-80FD-DB688A528A2E}" srcOrd="0" destOrd="0" presId="urn:microsoft.com/office/officeart/2005/8/layout/vList5"/>
    <dgm:cxn modelId="{3ADC0359-A433-413D-962B-FDA30068AD2F}" type="presParOf" srcId="{CD4BF1D0-B5DE-4889-80FD-DB688A528A2E}" destId="{5604F4D5-0C54-4BEC-9A11-EECD56E65E2F}" srcOrd="0" destOrd="0" presId="urn:microsoft.com/office/officeart/2005/8/layout/vList5"/>
    <dgm:cxn modelId="{B83AEFFD-26C0-42D2-8041-2603D1D0D179}" type="presParOf" srcId="{90B074E0-0951-48E2-8BA1-DF77B1893964}" destId="{EED5125E-7A45-40EF-ACEF-3BF0EBACCEA3}" srcOrd="1" destOrd="0" presId="urn:microsoft.com/office/officeart/2005/8/layout/vList5"/>
    <dgm:cxn modelId="{43B0732F-16A5-4087-ACEC-F77D7235E153}" type="presParOf" srcId="{90B074E0-0951-48E2-8BA1-DF77B1893964}" destId="{E29417CD-B8D2-4664-A3AB-4956CEA7F059}" srcOrd="2" destOrd="0" presId="urn:microsoft.com/office/officeart/2005/8/layout/vList5"/>
    <dgm:cxn modelId="{24C492A0-BFD6-44B1-ACEB-31C89924BBC6}" type="presParOf" srcId="{E29417CD-B8D2-4664-A3AB-4956CEA7F059}" destId="{8A467854-339A-4234-A320-B263B7BAE4BE}" srcOrd="0" destOrd="0" presId="urn:microsoft.com/office/officeart/2005/8/layout/vList5"/>
    <dgm:cxn modelId="{7F9C01CD-6A04-41F3-9100-278CF05807CB}" type="presParOf" srcId="{E29417CD-B8D2-4664-A3AB-4956CEA7F059}" destId="{3AB7835A-B7EF-4CE0-92F7-45F40A7824D2}" srcOrd="1" destOrd="0" presId="urn:microsoft.com/office/officeart/2005/8/layout/vList5"/>
    <dgm:cxn modelId="{AA555B27-D1B7-45B7-B406-0D7B870E2CBD}" type="presParOf" srcId="{90B074E0-0951-48E2-8BA1-DF77B1893964}" destId="{A45CFECD-A054-483E-B60D-3A0700A92930}" srcOrd="3" destOrd="0" presId="urn:microsoft.com/office/officeart/2005/8/layout/vList5"/>
    <dgm:cxn modelId="{8FCB444B-3A20-4835-8457-45A54165C172}" type="presParOf" srcId="{90B074E0-0951-48E2-8BA1-DF77B1893964}" destId="{1D8CAD73-615A-4C2C-9BE7-321238E91990}" srcOrd="4" destOrd="0" presId="urn:microsoft.com/office/officeart/2005/8/layout/vList5"/>
    <dgm:cxn modelId="{D9D38460-4AEE-4990-BF5A-D837EF18467A}" type="presParOf" srcId="{1D8CAD73-615A-4C2C-9BE7-321238E91990}" destId="{736A235B-7697-4B15-A346-6F13EE641046}" srcOrd="0" destOrd="0" presId="urn:microsoft.com/office/officeart/2005/8/layout/vList5"/>
    <dgm:cxn modelId="{018760C9-8629-4E1C-A075-E69FDF5CBA8B}" type="presParOf" srcId="{90B074E0-0951-48E2-8BA1-DF77B1893964}" destId="{9333A31C-2A3D-471E-88B0-BC8472871B70}" srcOrd="5" destOrd="0" presId="urn:microsoft.com/office/officeart/2005/8/layout/vList5"/>
    <dgm:cxn modelId="{26DC8AA9-F8E0-4E85-950F-160641F22008}" type="presParOf" srcId="{90B074E0-0951-48E2-8BA1-DF77B1893964}" destId="{57A148E6-86FE-4065-94D3-0382BD553A99}" srcOrd="6" destOrd="0" presId="urn:microsoft.com/office/officeart/2005/8/layout/vList5"/>
    <dgm:cxn modelId="{70C7F226-FB11-429E-A8E5-CCC178A854F6}" type="presParOf" srcId="{57A148E6-86FE-4065-94D3-0382BD553A99}" destId="{F8CE2E66-ECF8-4A0F-80F2-8BEA3E18E3F6}" srcOrd="0" destOrd="0" presId="urn:microsoft.com/office/officeart/2005/8/layout/vList5"/>
    <dgm:cxn modelId="{40FEE325-8CC4-4DF8-9E4B-7856AD9A31E2}" type="presParOf" srcId="{90B074E0-0951-48E2-8BA1-DF77B1893964}" destId="{92B0C9C9-E22C-474E-9999-7CD4189FD8F5}" srcOrd="7" destOrd="0" presId="urn:microsoft.com/office/officeart/2005/8/layout/vList5"/>
    <dgm:cxn modelId="{C362E18E-F0F6-44B1-A3EC-A4148388815A}" type="presParOf" srcId="{90B074E0-0951-48E2-8BA1-DF77B1893964}" destId="{73A77ACB-F377-42A7-96E6-424FFB8EF6F9}" srcOrd="8" destOrd="0" presId="urn:microsoft.com/office/officeart/2005/8/layout/vList5"/>
    <dgm:cxn modelId="{75E1A8F1-AB21-4555-9056-3B127DC9C9E6}" type="presParOf" srcId="{73A77ACB-F377-42A7-96E6-424FFB8EF6F9}" destId="{7CB2435D-4271-46B0-91E7-74789F6F8F16}" srcOrd="0" destOrd="0" presId="urn:microsoft.com/office/officeart/2005/8/layout/vList5"/>
    <dgm:cxn modelId="{3AC45A52-CCB9-4405-92B4-F9CE9AF69FB9}" type="presParOf" srcId="{90B074E0-0951-48E2-8BA1-DF77B1893964}" destId="{2B2481D1-D6B6-415E-9B0E-8E6C03370ED2}" srcOrd="9" destOrd="0" presId="urn:microsoft.com/office/officeart/2005/8/layout/vList5"/>
    <dgm:cxn modelId="{EF634565-17FC-4688-AE54-B7F4AC6EE0E7}" type="presParOf" srcId="{90B074E0-0951-48E2-8BA1-DF77B1893964}" destId="{3BA8ABF4-A718-49A9-A43F-ED72F14246CF}" srcOrd="10" destOrd="0" presId="urn:microsoft.com/office/officeart/2005/8/layout/vList5"/>
    <dgm:cxn modelId="{4825D16C-E8F8-4374-BFF2-E75EECF9C17F}" type="presParOf" srcId="{3BA8ABF4-A718-49A9-A43F-ED72F14246CF}" destId="{D76FAD6B-11F4-4C52-8893-A43CC6EE6963}"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D2146C7-91B3-46F0-B9CB-0AA439FFC59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F3BDABC-4BD1-4E72-8FA2-458778ECEF0D}">
      <dgm:prSet custT="1"/>
      <dgm:spPr>
        <a:solidFill>
          <a:schemeClr val="accent4"/>
        </a:solidFill>
      </dgm:spPr>
      <dgm:t>
        <a:bodyPr/>
        <a:lstStyle/>
        <a:p>
          <a:r>
            <a:rPr lang="en-US" sz="2400" dirty="0" smtClean="0"/>
            <a:t>Weaknesses of the method?</a:t>
          </a:r>
        </a:p>
      </dgm:t>
    </dgm:pt>
    <dgm:pt modelId="{3DBD1542-3158-42EA-9E7F-C8631F302EB7}" type="parTrans" cxnId="{4CF66980-53B0-450C-994A-45F3F79C40C4}">
      <dgm:prSet/>
      <dgm:spPr/>
      <dgm:t>
        <a:bodyPr/>
        <a:lstStyle/>
        <a:p>
          <a:endParaRPr lang="es-ES"/>
        </a:p>
      </dgm:t>
    </dgm:pt>
    <dgm:pt modelId="{70B05795-885C-48B0-8088-3BB5F7A57866}" type="sibTrans" cxnId="{4CF66980-53B0-450C-994A-45F3F79C40C4}">
      <dgm:prSet/>
      <dgm:spPr/>
      <dgm:t>
        <a:bodyPr/>
        <a:lstStyle/>
        <a:p>
          <a:endParaRPr lang="es-ES"/>
        </a:p>
      </dgm:t>
    </dgm:pt>
    <dgm:pt modelId="{35A3FE75-DB99-42EB-81F4-9F2044D2C0CC}">
      <dgm:prSet/>
      <dgm:spPr/>
      <dgm:t>
        <a:bodyPr/>
        <a:lstStyle/>
        <a:p>
          <a:r>
            <a:rPr lang="en-US" dirty="0" smtClean="0"/>
            <a:t>What further research would be necessary?</a:t>
          </a:r>
        </a:p>
      </dgm:t>
    </dgm:pt>
    <dgm:pt modelId="{CB65B333-4B8B-49A5-A484-27ED32C722B2}" type="parTrans" cxnId="{8E35967F-D2F8-40D8-BB2D-AD3ACEFB41AF}">
      <dgm:prSet/>
      <dgm:spPr/>
      <dgm:t>
        <a:bodyPr/>
        <a:lstStyle/>
        <a:p>
          <a:endParaRPr lang="es-ES"/>
        </a:p>
      </dgm:t>
    </dgm:pt>
    <dgm:pt modelId="{0855CBDF-B343-43F3-B731-539BF9998F50}" type="sibTrans" cxnId="{8E35967F-D2F8-40D8-BB2D-AD3ACEFB41AF}">
      <dgm:prSet/>
      <dgm:spPr/>
      <dgm:t>
        <a:bodyPr/>
        <a:lstStyle/>
        <a:p>
          <a:endParaRPr lang="es-ES"/>
        </a:p>
      </dgm:t>
    </dgm:pt>
    <dgm:pt modelId="{1D3AE77F-CBDF-41A1-80B0-893C5D3AE69A}">
      <dgm:prSet/>
      <dgm:spPr/>
      <dgm:t>
        <a:bodyPr/>
        <a:lstStyle/>
        <a:p>
          <a:r>
            <a:rPr lang="en-US" dirty="0" smtClean="0"/>
            <a:t>What is  the contribution?</a:t>
          </a:r>
          <a:endParaRPr lang="en-US" dirty="0"/>
        </a:p>
      </dgm:t>
    </dgm:pt>
    <dgm:pt modelId="{4DABCF58-42A8-458C-85FB-7A869F0437B3}" type="sibTrans" cxnId="{EFEAED8B-52F3-4926-BBA2-24DBDD037C8C}">
      <dgm:prSet/>
      <dgm:spPr/>
      <dgm:t>
        <a:bodyPr/>
        <a:lstStyle/>
        <a:p>
          <a:endParaRPr lang="es-ES"/>
        </a:p>
      </dgm:t>
    </dgm:pt>
    <dgm:pt modelId="{BA3ABC0F-DC61-4AF4-B118-5590CDA21A75}" type="parTrans" cxnId="{EFEAED8B-52F3-4926-BBA2-24DBDD037C8C}">
      <dgm:prSet/>
      <dgm:spPr/>
      <dgm:t>
        <a:bodyPr/>
        <a:lstStyle/>
        <a:p>
          <a:endParaRPr lang="es-ES"/>
        </a:p>
      </dgm:t>
    </dgm:pt>
    <dgm:pt modelId="{979F9336-9807-43ED-B324-B9368822AC0C}">
      <dgm:prSet phldrT="[Texto]"/>
      <dgm:spPr/>
      <dgm:t>
        <a:bodyPr/>
        <a:lstStyle/>
        <a:p>
          <a:r>
            <a:rPr lang="en-US" dirty="0" smtClean="0"/>
            <a:t>How do these results relate to the original objectives?</a:t>
          </a:r>
          <a:endParaRPr lang="es-ES" dirty="0"/>
        </a:p>
      </dgm:t>
    </dgm:pt>
    <dgm:pt modelId="{5DA0FDF1-41E1-4180-B8E3-C07985F1D80E}" type="parTrans" cxnId="{752EDF8D-E87B-4BAA-B50E-4B501244C35A}">
      <dgm:prSet/>
      <dgm:spPr/>
      <dgm:t>
        <a:bodyPr/>
        <a:lstStyle/>
        <a:p>
          <a:endParaRPr lang="es-ES"/>
        </a:p>
      </dgm:t>
    </dgm:pt>
    <dgm:pt modelId="{70679393-7C78-40A2-8E2E-7F80B4E81410}" type="sibTrans" cxnId="{752EDF8D-E87B-4BAA-B50E-4B501244C35A}">
      <dgm:prSet/>
      <dgm:spPr/>
      <dgm:t>
        <a:bodyPr/>
        <a:lstStyle/>
        <a:p>
          <a:endParaRPr lang="es-ES"/>
        </a:p>
      </dgm:t>
    </dgm:pt>
    <dgm:pt modelId="{A2CD53C2-2EBC-4C59-923D-1754EE3E1341}">
      <dgm:prSet/>
      <dgm:spPr/>
      <dgm:t>
        <a:bodyPr/>
        <a:lstStyle/>
        <a:p>
          <a:r>
            <a:rPr lang="en-US" dirty="0" smtClean="0"/>
            <a:t>Do the data support the hypothesis?</a:t>
          </a:r>
        </a:p>
      </dgm:t>
    </dgm:pt>
    <dgm:pt modelId="{8355A811-11C8-46D3-811C-DEF837226234}" type="sibTrans" cxnId="{B98851AF-11B4-47B4-A01A-77605EEE2DE6}">
      <dgm:prSet/>
      <dgm:spPr/>
      <dgm:t>
        <a:bodyPr/>
        <a:lstStyle/>
        <a:p>
          <a:endParaRPr lang="es-ES"/>
        </a:p>
      </dgm:t>
    </dgm:pt>
    <dgm:pt modelId="{5936A315-1468-4735-8815-FB0F493C2824}" type="parTrans" cxnId="{B98851AF-11B4-47B4-A01A-77605EEE2DE6}">
      <dgm:prSet/>
      <dgm:spPr/>
      <dgm:t>
        <a:bodyPr/>
        <a:lstStyle/>
        <a:p>
          <a:endParaRPr lang="es-ES"/>
        </a:p>
      </dgm:t>
    </dgm:pt>
    <dgm:pt modelId="{718BBC18-9619-4E18-B238-7561A7B6E0C6}">
      <dgm:prSet custT="1"/>
      <dgm:spPr>
        <a:solidFill>
          <a:schemeClr val="accent4">
            <a:lumMod val="40000"/>
            <a:lumOff val="60000"/>
            <a:alpha val="90000"/>
          </a:schemeClr>
        </a:solidFill>
      </dgm:spPr>
      <dgm:t>
        <a:bodyPr/>
        <a:lstStyle/>
        <a:p>
          <a:r>
            <a:rPr lang="en-US" sz="2000" dirty="0" smtClean="0">
              <a:solidFill>
                <a:schemeClr val="tx1"/>
              </a:solidFill>
              <a:effectLst/>
              <a:latin typeface="+mn-lt"/>
              <a:ea typeface="+mn-ea"/>
              <a:cs typeface="+mn-cs"/>
            </a:rPr>
            <a:t>The models works on the assumption E=ZB.</a:t>
          </a:r>
          <a:endParaRPr lang="en-US" sz="2000" dirty="0" smtClean="0"/>
        </a:p>
      </dgm:t>
    </dgm:pt>
    <dgm:pt modelId="{C5D72296-56BA-4058-BBF8-6149B7DD8DCE}" type="parTrans" cxnId="{0E321ACC-C948-45DF-B728-D63A28337669}">
      <dgm:prSet/>
      <dgm:spPr/>
      <dgm:t>
        <a:bodyPr/>
        <a:lstStyle/>
        <a:p>
          <a:endParaRPr lang="es-ES"/>
        </a:p>
      </dgm:t>
    </dgm:pt>
    <dgm:pt modelId="{4B2C319E-59F5-43F4-9640-4F8A5D9A9BD3}" type="sibTrans" cxnId="{0E321ACC-C948-45DF-B728-D63A28337669}">
      <dgm:prSet/>
      <dgm:spPr/>
      <dgm:t>
        <a:bodyPr/>
        <a:lstStyle/>
        <a:p>
          <a:endParaRPr lang="es-ES"/>
        </a:p>
      </dgm:t>
    </dgm:pt>
    <dgm:pt modelId="{F9C5ECFD-9FD5-466C-89B1-44D15B80ADFE}">
      <dgm:prSet custT="1"/>
      <dgm:spPr>
        <a:solidFill>
          <a:schemeClr val="accent4">
            <a:lumMod val="40000"/>
            <a:lumOff val="60000"/>
            <a:alpha val="90000"/>
          </a:schemeClr>
        </a:solidFill>
      </dgm:spPr>
      <dgm:t>
        <a:bodyPr/>
        <a:lstStyle/>
        <a:p>
          <a:r>
            <a:rPr lang="en-US" sz="2000" dirty="0" smtClean="0">
              <a:solidFill>
                <a:schemeClr val="tx1"/>
              </a:solidFill>
              <a:effectLst/>
              <a:latin typeface="+mn-lt"/>
              <a:ea typeface="+mn-ea"/>
              <a:cs typeface="+mn-cs"/>
            </a:rPr>
            <a:t>As noise increases; readjusting the hyperparameters is needed to compensate. </a:t>
          </a:r>
          <a:endParaRPr lang="en-US" sz="2000" dirty="0" smtClean="0"/>
        </a:p>
      </dgm:t>
    </dgm:pt>
    <dgm:pt modelId="{362AB7A3-917E-4A14-B228-BAD37C0D93AB}" type="parTrans" cxnId="{3DDB818B-B603-4AC7-B3A1-A9FA5EDACCDE}">
      <dgm:prSet/>
      <dgm:spPr/>
      <dgm:t>
        <a:bodyPr/>
        <a:lstStyle/>
        <a:p>
          <a:endParaRPr lang="es-ES"/>
        </a:p>
      </dgm:t>
    </dgm:pt>
    <dgm:pt modelId="{7CAD9016-98E9-49A5-A184-0D309B89B394}" type="sibTrans" cxnId="{3DDB818B-B603-4AC7-B3A1-A9FA5EDACCDE}">
      <dgm:prSet/>
      <dgm:spPr/>
      <dgm:t>
        <a:bodyPr/>
        <a:lstStyle/>
        <a:p>
          <a:endParaRPr lang="es-ES"/>
        </a:p>
      </dgm:t>
    </dgm:pt>
    <dgm:pt modelId="{75E0E0A6-7AE9-422B-8EE0-3A5D79AE89C9}">
      <dgm:prSet custT="1"/>
      <dgm:spPr>
        <a:solidFill>
          <a:schemeClr val="accent4">
            <a:lumMod val="40000"/>
            <a:lumOff val="60000"/>
            <a:alpha val="90000"/>
          </a:schemeClr>
        </a:solidFill>
      </dgm:spPr>
      <dgm:t>
        <a:bodyPr/>
        <a:lstStyle/>
        <a:p>
          <a:r>
            <a:rPr lang="en-US" sz="2000" dirty="0" smtClean="0">
              <a:solidFill>
                <a:schemeClr val="tx1"/>
              </a:solidFill>
              <a:effectLst/>
              <a:latin typeface="+mn-lt"/>
              <a:ea typeface="+mn-ea"/>
              <a:cs typeface="+mn-cs"/>
            </a:rPr>
            <a:t>The presented case is valid for a 1D medium.</a:t>
          </a:r>
          <a:endParaRPr lang="en-US" sz="2000" dirty="0" smtClean="0"/>
        </a:p>
      </dgm:t>
    </dgm:pt>
    <dgm:pt modelId="{6FC3AFDA-3D47-412D-B986-F5A4E0170695}" type="parTrans" cxnId="{A3FB1C3C-3F94-44B4-955D-AABA4D1462B9}">
      <dgm:prSet/>
      <dgm:spPr/>
      <dgm:t>
        <a:bodyPr/>
        <a:lstStyle/>
        <a:p>
          <a:endParaRPr lang="es-ES"/>
        </a:p>
      </dgm:t>
    </dgm:pt>
    <dgm:pt modelId="{D4DD58D0-2C57-4875-80EE-5C136301417A}" type="sibTrans" cxnId="{A3FB1C3C-3F94-44B4-955D-AABA4D1462B9}">
      <dgm:prSet/>
      <dgm:spPr/>
      <dgm:t>
        <a:bodyPr/>
        <a:lstStyle/>
        <a:p>
          <a:endParaRPr lang="es-ES"/>
        </a:p>
      </dgm:t>
    </dgm:pt>
    <dgm:pt modelId="{B5662225-43C9-4625-8B86-E19558389A6A}">
      <dgm:prSet/>
      <dgm:spPr/>
      <dgm:t>
        <a:bodyPr/>
        <a:lstStyle/>
        <a:p>
          <a:r>
            <a:rPr lang="en-US" dirty="0" smtClean="0"/>
            <a:t>Is there another way to interpret results?</a:t>
          </a:r>
        </a:p>
      </dgm:t>
    </dgm:pt>
    <dgm:pt modelId="{6E8BDB16-0875-4FF8-9852-9D8CD8920407}" type="parTrans" cxnId="{7D03F9A4-37F2-4F30-A4AC-794D405EBD89}">
      <dgm:prSet/>
      <dgm:spPr/>
      <dgm:t>
        <a:bodyPr/>
        <a:lstStyle/>
        <a:p>
          <a:endParaRPr lang="es-ES"/>
        </a:p>
      </dgm:t>
    </dgm:pt>
    <dgm:pt modelId="{62A6CCBC-B10A-492A-8D3C-315E656605BE}" type="sibTrans" cxnId="{7D03F9A4-37F2-4F30-A4AC-794D405EBD89}">
      <dgm:prSet/>
      <dgm:spPr/>
      <dgm:t>
        <a:bodyPr/>
        <a:lstStyle/>
        <a:p>
          <a:endParaRPr lang="es-ES"/>
        </a:p>
      </dgm:t>
    </dgm:pt>
    <dgm:pt modelId="{4F346C01-D6D6-477B-9D5B-BC2CBECAA0E0}">
      <dgm:prSet custT="1"/>
      <dgm:spPr>
        <a:solidFill>
          <a:schemeClr val="accent4">
            <a:lumMod val="40000"/>
            <a:lumOff val="60000"/>
            <a:alpha val="90000"/>
          </a:schemeClr>
        </a:solidFill>
      </dgm:spPr>
      <dgm:t>
        <a:bodyPr/>
        <a:lstStyle/>
        <a:p>
          <a:r>
            <a:rPr lang="en-US" sz="2000" dirty="0" smtClean="0">
              <a:solidFill>
                <a:schemeClr val="tx1"/>
              </a:solidFill>
              <a:effectLst/>
              <a:latin typeface="+mn-lt"/>
              <a:ea typeface="+mn-ea"/>
              <a:cs typeface="+mn-cs"/>
            </a:rPr>
            <a:t>Processing power delimits the amount of data and the speed of the method CPU&lt;GPU&lt;TPU</a:t>
          </a:r>
          <a:endParaRPr lang="en-US" sz="2000" dirty="0" smtClean="0"/>
        </a:p>
      </dgm:t>
    </dgm:pt>
    <dgm:pt modelId="{C906707C-10EF-4E7B-86E1-257C1E18C0BB}" type="parTrans" cxnId="{EA0CB527-CFD1-4C2E-B30F-22F676DE94A7}">
      <dgm:prSet/>
      <dgm:spPr/>
    </dgm:pt>
    <dgm:pt modelId="{951A0E06-638D-460E-8B98-E0EF98AF60D2}" type="sibTrans" cxnId="{EA0CB527-CFD1-4C2E-B30F-22F676DE94A7}">
      <dgm:prSet/>
      <dgm:spPr/>
    </dgm:pt>
    <dgm:pt modelId="{90B074E0-0951-48E2-8BA1-DF77B1893964}" type="pres">
      <dgm:prSet presAssocID="{8D2146C7-91B3-46F0-B9CB-0AA439FFC59C}" presName="Name0" presStyleCnt="0">
        <dgm:presLayoutVars>
          <dgm:dir/>
          <dgm:animLvl val="lvl"/>
          <dgm:resizeHandles val="exact"/>
        </dgm:presLayoutVars>
      </dgm:prSet>
      <dgm:spPr/>
      <dgm:t>
        <a:bodyPr/>
        <a:lstStyle/>
        <a:p>
          <a:endParaRPr lang="es-ES"/>
        </a:p>
      </dgm:t>
    </dgm:pt>
    <dgm:pt modelId="{CD4BF1D0-B5DE-4889-80FD-DB688A528A2E}" type="pres">
      <dgm:prSet presAssocID="{979F9336-9807-43ED-B324-B9368822AC0C}" presName="linNode" presStyleCnt="0"/>
      <dgm:spPr/>
    </dgm:pt>
    <dgm:pt modelId="{5604F4D5-0C54-4BEC-9A11-EECD56E65E2F}" type="pres">
      <dgm:prSet presAssocID="{979F9336-9807-43ED-B324-B9368822AC0C}" presName="parentText" presStyleLbl="node1" presStyleIdx="0" presStyleCnt="6">
        <dgm:presLayoutVars>
          <dgm:chMax val="1"/>
          <dgm:bulletEnabled val="1"/>
        </dgm:presLayoutVars>
      </dgm:prSet>
      <dgm:spPr/>
      <dgm:t>
        <a:bodyPr/>
        <a:lstStyle/>
        <a:p>
          <a:endParaRPr lang="es-ES"/>
        </a:p>
      </dgm:t>
    </dgm:pt>
    <dgm:pt modelId="{EED5125E-7A45-40EF-ACEF-3BF0EBACCEA3}" type="pres">
      <dgm:prSet presAssocID="{70679393-7C78-40A2-8E2E-7F80B4E81410}" presName="sp" presStyleCnt="0"/>
      <dgm:spPr/>
    </dgm:pt>
    <dgm:pt modelId="{E29417CD-B8D2-4664-A3AB-4956CEA7F059}" type="pres">
      <dgm:prSet presAssocID="{A2CD53C2-2EBC-4C59-923D-1754EE3E1341}" presName="linNode" presStyleCnt="0"/>
      <dgm:spPr/>
    </dgm:pt>
    <dgm:pt modelId="{8A467854-339A-4234-A320-B263B7BAE4BE}" type="pres">
      <dgm:prSet presAssocID="{A2CD53C2-2EBC-4C59-923D-1754EE3E1341}" presName="parentText" presStyleLbl="node1" presStyleIdx="1" presStyleCnt="6">
        <dgm:presLayoutVars>
          <dgm:chMax val="1"/>
          <dgm:bulletEnabled val="1"/>
        </dgm:presLayoutVars>
      </dgm:prSet>
      <dgm:spPr/>
      <dgm:t>
        <a:bodyPr/>
        <a:lstStyle/>
        <a:p>
          <a:endParaRPr lang="es-ES"/>
        </a:p>
      </dgm:t>
    </dgm:pt>
    <dgm:pt modelId="{A45CFECD-A054-483E-B60D-3A0700A92930}" type="pres">
      <dgm:prSet presAssocID="{8355A811-11C8-46D3-811C-DEF837226234}" presName="sp" presStyleCnt="0"/>
      <dgm:spPr/>
    </dgm:pt>
    <dgm:pt modelId="{1D8CAD73-615A-4C2C-9BE7-321238E91990}" type="pres">
      <dgm:prSet presAssocID="{AF3BDABC-4BD1-4E72-8FA2-458778ECEF0D}" presName="linNode" presStyleCnt="0"/>
      <dgm:spPr/>
    </dgm:pt>
    <dgm:pt modelId="{736A235B-7697-4B15-A346-6F13EE641046}" type="pres">
      <dgm:prSet presAssocID="{AF3BDABC-4BD1-4E72-8FA2-458778ECEF0D}" presName="parentText" presStyleLbl="node1" presStyleIdx="2" presStyleCnt="6" custScaleY="371263">
        <dgm:presLayoutVars>
          <dgm:chMax val="1"/>
          <dgm:bulletEnabled val="1"/>
        </dgm:presLayoutVars>
      </dgm:prSet>
      <dgm:spPr/>
      <dgm:t>
        <a:bodyPr/>
        <a:lstStyle/>
        <a:p>
          <a:endParaRPr lang="es-ES"/>
        </a:p>
      </dgm:t>
    </dgm:pt>
    <dgm:pt modelId="{2DE42F3A-F2AC-4A95-9C29-D14A5ECEAAD9}" type="pres">
      <dgm:prSet presAssocID="{AF3BDABC-4BD1-4E72-8FA2-458778ECEF0D}" presName="descendantText" presStyleLbl="alignAccFollowNode1" presStyleIdx="0" presStyleCnt="1" custScaleY="468550">
        <dgm:presLayoutVars>
          <dgm:bulletEnabled val="1"/>
        </dgm:presLayoutVars>
      </dgm:prSet>
      <dgm:spPr/>
      <dgm:t>
        <a:bodyPr/>
        <a:lstStyle/>
        <a:p>
          <a:endParaRPr lang="es-ES"/>
        </a:p>
      </dgm:t>
    </dgm:pt>
    <dgm:pt modelId="{9333A31C-2A3D-471E-88B0-BC8472871B70}" type="pres">
      <dgm:prSet presAssocID="{70B05795-885C-48B0-8088-3BB5F7A57866}" presName="sp" presStyleCnt="0"/>
      <dgm:spPr/>
    </dgm:pt>
    <dgm:pt modelId="{3E1CE906-A289-4BFE-AC2C-AB2F8F8458FD}" type="pres">
      <dgm:prSet presAssocID="{B5662225-43C9-4625-8B86-E19558389A6A}" presName="linNode" presStyleCnt="0"/>
      <dgm:spPr/>
    </dgm:pt>
    <dgm:pt modelId="{4F2466CD-E756-4D6D-8155-FD47F89E1EF3}" type="pres">
      <dgm:prSet presAssocID="{B5662225-43C9-4625-8B86-E19558389A6A}" presName="parentText" presStyleLbl="node1" presStyleIdx="3" presStyleCnt="6">
        <dgm:presLayoutVars>
          <dgm:chMax val="1"/>
          <dgm:bulletEnabled val="1"/>
        </dgm:presLayoutVars>
      </dgm:prSet>
      <dgm:spPr/>
      <dgm:t>
        <a:bodyPr/>
        <a:lstStyle/>
        <a:p>
          <a:endParaRPr lang="es-ES"/>
        </a:p>
      </dgm:t>
    </dgm:pt>
    <dgm:pt modelId="{E5A25B0E-D868-4B9D-B6AF-6E2F89E22739}" type="pres">
      <dgm:prSet presAssocID="{62A6CCBC-B10A-492A-8D3C-315E656605BE}" presName="sp" presStyleCnt="0"/>
      <dgm:spPr/>
    </dgm:pt>
    <dgm:pt modelId="{73A77ACB-F377-42A7-96E6-424FFB8EF6F9}" type="pres">
      <dgm:prSet presAssocID="{35A3FE75-DB99-42EB-81F4-9F2044D2C0CC}" presName="linNode" presStyleCnt="0"/>
      <dgm:spPr/>
    </dgm:pt>
    <dgm:pt modelId="{7CB2435D-4271-46B0-91E7-74789F6F8F16}" type="pres">
      <dgm:prSet presAssocID="{35A3FE75-DB99-42EB-81F4-9F2044D2C0CC}" presName="parentText" presStyleLbl="node1" presStyleIdx="4" presStyleCnt="6">
        <dgm:presLayoutVars>
          <dgm:chMax val="1"/>
          <dgm:bulletEnabled val="1"/>
        </dgm:presLayoutVars>
      </dgm:prSet>
      <dgm:spPr/>
      <dgm:t>
        <a:bodyPr/>
        <a:lstStyle/>
        <a:p>
          <a:endParaRPr lang="es-ES"/>
        </a:p>
      </dgm:t>
    </dgm:pt>
    <dgm:pt modelId="{2B2481D1-D6B6-415E-9B0E-8E6C03370ED2}" type="pres">
      <dgm:prSet presAssocID="{0855CBDF-B343-43F3-B731-539BF9998F50}" presName="sp" presStyleCnt="0"/>
      <dgm:spPr/>
    </dgm:pt>
    <dgm:pt modelId="{3BA8ABF4-A718-49A9-A43F-ED72F14246CF}" type="pres">
      <dgm:prSet presAssocID="{1D3AE77F-CBDF-41A1-80B0-893C5D3AE69A}" presName="linNode" presStyleCnt="0"/>
      <dgm:spPr/>
    </dgm:pt>
    <dgm:pt modelId="{D76FAD6B-11F4-4C52-8893-A43CC6EE6963}" type="pres">
      <dgm:prSet presAssocID="{1D3AE77F-CBDF-41A1-80B0-893C5D3AE69A}" presName="parentText" presStyleLbl="node1" presStyleIdx="5" presStyleCnt="6">
        <dgm:presLayoutVars>
          <dgm:chMax val="1"/>
          <dgm:bulletEnabled val="1"/>
        </dgm:presLayoutVars>
      </dgm:prSet>
      <dgm:spPr/>
      <dgm:t>
        <a:bodyPr/>
        <a:lstStyle/>
        <a:p>
          <a:endParaRPr lang="es-ES"/>
        </a:p>
      </dgm:t>
    </dgm:pt>
  </dgm:ptLst>
  <dgm:cxnLst>
    <dgm:cxn modelId="{20B04C5D-85BF-4050-9F32-E7A213630F4A}" type="presOf" srcId="{718BBC18-9619-4E18-B238-7561A7B6E0C6}" destId="{2DE42F3A-F2AC-4A95-9C29-D14A5ECEAAD9}" srcOrd="0" destOrd="0" presId="urn:microsoft.com/office/officeart/2005/8/layout/vList5"/>
    <dgm:cxn modelId="{EA0CB527-CFD1-4C2E-B30F-22F676DE94A7}" srcId="{AF3BDABC-4BD1-4E72-8FA2-458778ECEF0D}" destId="{4F346C01-D6D6-477B-9D5B-BC2CBECAA0E0}" srcOrd="2" destOrd="0" parTransId="{C906707C-10EF-4E7B-86E1-257C1E18C0BB}" sibTransId="{951A0E06-638D-460E-8B98-E0EF98AF60D2}"/>
    <dgm:cxn modelId="{A3FB1C3C-3F94-44B4-955D-AABA4D1462B9}" srcId="{AF3BDABC-4BD1-4E72-8FA2-458778ECEF0D}" destId="{75E0E0A6-7AE9-422B-8EE0-3A5D79AE89C9}" srcOrd="3" destOrd="0" parTransId="{6FC3AFDA-3D47-412D-B986-F5A4E0170695}" sibTransId="{D4DD58D0-2C57-4875-80EE-5C136301417A}"/>
    <dgm:cxn modelId="{C05FC966-C3C0-480E-946A-120957526959}" type="presOf" srcId="{B5662225-43C9-4625-8B86-E19558389A6A}" destId="{4F2466CD-E756-4D6D-8155-FD47F89E1EF3}" srcOrd="0" destOrd="0" presId="urn:microsoft.com/office/officeart/2005/8/layout/vList5"/>
    <dgm:cxn modelId="{B53C8FA9-2687-4665-8718-C2D7ED0FF72E}" type="presOf" srcId="{4F346C01-D6D6-477B-9D5B-BC2CBECAA0E0}" destId="{2DE42F3A-F2AC-4A95-9C29-D14A5ECEAAD9}" srcOrd="0" destOrd="2" presId="urn:microsoft.com/office/officeart/2005/8/layout/vList5"/>
    <dgm:cxn modelId="{3DDB818B-B603-4AC7-B3A1-A9FA5EDACCDE}" srcId="{AF3BDABC-4BD1-4E72-8FA2-458778ECEF0D}" destId="{F9C5ECFD-9FD5-466C-89B1-44D15B80ADFE}" srcOrd="1" destOrd="0" parTransId="{362AB7A3-917E-4A14-B228-BAD37C0D93AB}" sibTransId="{7CAD9016-98E9-49A5-A184-0D309B89B394}"/>
    <dgm:cxn modelId="{7D03F9A4-37F2-4F30-A4AC-794D405EBD89}" srcId="{8D2146C7-91B3-46F0-B9CB-0AA439FFC59C}" destId="{B5662225-43C9-4625-8B86-E19558389A6A}" srcOrd="3" destOrd="0" parTransId="{6E8BDB16-0875-4FF8-9852-9D8CD8920407}" sibTransId="{62A6CCBC-B10A-492A-8D3C-315E656605BE}"/>
    <dgm:cxn modelId="{41B84AF6-ECEC-46E9-8296-B00106123FE7}" type="presOf" srcId="{F9C5ECFD-9FD5-466C-89B1-44D15B80ADFE}" destId="{2DE42F3A-F2AC-4A95-9C29-D14A5ECEAAD9}" srcOrd="0" destOrd="1" presId="urn:microsoft.com/office/officeart/2005/8/layout/vList5"/>
    <dgm:cxn modelId="{1F241A53-BE1A-433F-97A5-A955CA19B74B}" type="presOf" srcId="{35A3FE75-DB99-42EB-81F4-9F2044D2C0CC}" destId="{7CB2435D-4271-46B0-91E7-74789F6F8F16}" srcOrd="0" destOrd="0" presId="urn:microsoft.com/office/officeart/2005/8/layout/vList5"/>
    <dgm:cxn modelId="{752EDF8D-E87B-4BAA-B50E-4B501244C35A}" srcId="{8D2146C7-91B3-46F0-B9CB-0AA439FFC59C}" destId="{979F9336-9807-43ED-B324-B9368822AC0C}" srcOrd="0" destOrd="0" parTransId="{5DA0FDF1-41E1-4180-B8E3-C07985F1D80E}" sibTransId="{70679393-7C78-40A2-8E2E-7F80B4E81410}"/>
    <dgm:cxn modelId="{65202805-0D01-4207-9ABF-D090BB143AB7}" type="presOf" srcId="{A2CD53C2-2EBC-4C59-923D-1754EE3E1341}" destId="{8A467854-339A-4234-A320-B263B7BAE4BE}" srcOrd="0" destOrd="0" presId="urn:microsoft.com/office/officeart/2005/8/layout/vList5"/>
    <dgm:cxn modelId="{8E35967F-D2F8-40D8-BB2D-AD3ACEFB41AF}" srcId="{8D2146C7-91B3-46F0-B9CB-0AA439FFC59C}" destId="{35A3FE75-DB99-42EB-81F4-9F2044D2C0CC}" srcOrd="4" destOrd="0" parTransId="{CB65B333-4B8B-49A5-A484-27ED32C722B2}" sibTransId="{0855CBDF-B343-43F3-B731-539BF9998F50}"/>
    <dgm:cxn modelId="{EFEAED8B-52F3-4926-BBA2-24DBDD037C8C}" srcId="{8D2146C7-91B3-46F0-B9CB-0AA439FFC59C}" destId="{1D3AE77F-CBDF-41A1-80B0-893C5D3AE69A}" srcOrd="5" destOrd="0" parTransId="{BA3ABC0F-DC61-4AF4-B118-5590CDA21A75}" sibTransId="{4DABCF58-42A8-458C-85FB-7A869F0437B3}"/>
    <dgm:cxn modelId="{B98851AF-11B4-47B4-A01A-77605EEE2DE6}" srcId="{8D2146C7-91B3-46F0-B9CB-0AA439FFC59C}" destId="{A2CD53C2-2EBC-4C59-923D-1754EE3E1341}" srcOrd="1" destOrd="0" parTransId="{5936A315-1468-4735-8815-FB0F493C2824}" sibTransId="{8355A811-11C8-46D3-811C-DEF837226234}"/>
    <dgm:cxn modelId="{0E321ACC-C948-45DF-B728-D63A28337669}" srcId="{AF3BDABC-4BD1-4E72-8FA2-458778ECEF0D}" destId="{718BBC18-9619-4E18-B238-7561A7B6E0C6}" srcOrd="0" destOrd="0" parTransId="{C5D72296-56BA-4058-BBF8-6149B7DD8DCE}" sibTransId="{4B2C319E-59F5-43F4-9640-4F8A5D9A9BD3}"/>
    <dgm:cxn modelId="{CEEF01F7-603A-4A77-A313-34FF3CB2563B}" type="presOf" srcId="{979F9336-9807-43ED-B324-B9368822AC0C}" destId="{5604F4D5-0C54-4BEC-9A11-EECD56E65E2F}" srcOrd="0" destOrd="0" presId="urn:microsoft.com/office/officeart/2005/8/layout/vList5"/>
    <dgm:cxn modelId="{F1D0779D-BAAB-4858-9410-7ACE22D1BDCB}" type="presOf" srcId="{75E0E0A6-7AE9-422B-8EE0-3A5D79AE89C9}" destId="{2DE42F3A-F2AC-4A95-9C29-D14A5ECEAAD9}" srcOrd="0" destOrd="3" presId="urn:microsoft.com/office/officeart/2005/8/layout/vList5"/>
    <dgm:cxn modelId="{87974A5E-25EC-4B04-A9EC-07FC86D83E64}" type="presOf" srcId="{1D3AE77F-CBDF-41A1-80B0-893C5D3AE69A}" destId="{D76FAD6B-11F4-4C52-8893-A43CC6EE6963}" srcOrd="0" destOrd="0" presId="urn:microsoft.com/office/officeart/2005/8/layout/vList5"/>
    <dgm:cxn modelId="{0A7C1CBF-E538-4E70-BA65-1258CB21B066}" type="presOf" srcId="{AF3BDABC-4BD1-4E72-8FA2-458778ECEF0D}" destId="{736A235B-7697-4B15-A346-6F13EE641046}" srcOrd="0" destOrd="0" presId="urn:microsoft.com/office/officeart/2005/8/layout/vList5"/>
    <dgm:cxn modelId="{4CF66980-53B0-450C-994A-45F3F79C40C4}" srcId="{8D2146C7-91B3-46F0-B9CB-0AA439FFC59C}" destId="{AF3BDABC-4BD1-4E72-8FA2-458778ECEF0D}" srcOrd="2" destOrd="0" parTransId="{3DBD1542-3158-42EA-9E7F-C8631F302EB7}" sibTransId="{70B05795-885C-48B0-8088-3BB5F7A57866}"/>
    <dgm:cxn modelId="{F4E2DE9C-121D-4516-8089-34734498D3A4}" type="presOf" srcId="{8D2146C7-91B3-46F0-B9CB-0AA439FFC59C}" destId="{90B074E0-0951-48E2-8BA1-DF77B1893964}" srcOrd="0" destOrd="0" presId="urn:microsoft.com/office/officeart/2005/8/layout/vList5"/>
    <dgm:cxn modelId="{0C9BA01F-179D-435A-99DB-3BEAF17E94F4}" type="presParOf" srcId="{90B074E0-0951-48E2-8BA1-DF77B1893964}" destId="{CD4BF1D0-B5DE-4889-80FD-DB688A528A2E}" srcOrd="0" destOrd="0" presId="urn:microsoft.com/office/officeart/2005/8/layout/vList5"/>
    <dgm:cxn modelId="{2B1B1EB7-D364-4F13-95D1-68F7E2287F8D}" type="presParOf" srcId="{CD4BF1D0-B5DE-4889-80FD-DB688A528A2E}" destId="{5604F4D5-0C54-4BEC-9A11-EECD56E65E2F}" srcOrd="0" destOrd="0" presId="urn:microsoft.com/office/officeart/2005/8/layout/vList5"/>
    <dgm:cxn modelId="{C2FCBBF8-CD64-47A0-B544-62FCCF181F1D}" type="presParOf" srcId="{90B074E0-0951-48E2-8BA1-DF77B1893964}" destId="{EED5125E-7A45-40EF-ACEF-3BF0EBACCEA3}" srcOrd="1" destOrd="0" presId="urn:microsoft.com/office/officeart/2005/8/layout/vList5"/>
    <dgm:cxn modelId="{C5E38BBE-FB80-4EEE-B3A7-8F8A850C741B}" type="presParOf" srcId="{90B074E0-0951-48E2-8BA1-DF77B1893964}" destId="{E29417CD-B8D2-4664-A3AB-4956CEA7F059}" srcOrd="2" destOrd="0" presId="urn:microsoft.com/office/officeart/2005/8/layout/vList5"/>
    <dgm:cxn modelId="{99F9F678-F04A-451C-BD29-7C679445F9C8}" type="presParOf" srcId="{E29417CD-B8D2-4664-A3AB-4956CEA7F059}" destId="{8A467854-339A-4234-A320-B263B7BAE4BE}" srcOrd="0" destOrd="0" presId="urn:microsoft.com/office/officeart/2005/8/layout/vList5"/>
    <dgm:cxn modelId="{8AB93634-D87B-4BA6-B16C-190955772565}" type="presParOf" srcId="{90B074E0-0951-48E2-8BA1-DF77B1893964}" destId="{A45CFECD-A054-483E-B60D-3A0700A92930}" srcOrd="3" destOrd="0" presId="urn:microsoft.com/office/officeart/2005/8/layout/vList5"/>
    <dgm:cxn modelId="{876D03AD-2B6C-440C-A642-4942EDE4974A}" type="presParOf" srcId="{90B074E0-0951-48E2-8BA1-DF77B1893964}" destId="{1D8CAD73-615A-4C2C-9BE7-321238E91990}" srcOrd="4" destOrd="0" presId="urn:microsoft.com/office/officeart/2005/8/layout/vList5"/>
    <dgm:cxn modelId="{D1B37796-D844-45B1-894B-CE495690DD14}" type="presParOf" srcId="{1D8CAD73-615A-4C2C-9BE7-321238E91990}" destId="{736A235B-7697-4B15-A346-6F13EE641046}" srcOrd="0" destOrd="0" presId="urn:microsoft.com/office/officeart/2005/8/layout/vList5"/>
    <dgm:cxn modelId="{01EB47D9-BB52-465D-9E5E-26CA4A426169}" type="presParOf" srcId="{1D8CAD73-615A-4C2C-9BE7-321238E91990}" destId="{2DE42F3A-F2AC-4A95-9C29-D14A5ECEAAD9}" srcOrd="1" destOrd="0" presId="urn:microsoft.com/office/officeart/2005/8/layout/vList5"/>
    <dgm:cxn modelId="{D4AF8CAD-7680-4EF4-97D5-695883B5CE45}" type="presParOf" srcId="{90B074E0-0951-48E2-8BA1-DF77B1893964}" destId="{9333A31C-2A3D-471E-88B0-BC8472871B70}" srcOrd="5" destOrd="0" presId="urn:microsoft.com/office/officeart/2005/8/layout/vList5"/>
    <dgm:cxn modelId="{25763601-D5D6-411D-9F8A-8F715813AF02}" type="presParOf" srcId="{90B074E0-0951-48E2-8BA1-DF77B1893964}" destId="{3E1CE906-A289-4BFE-AC2C-AB2F8F8458FD}" srcOrd="6" destOrd="0" presId="urn:microsoft.com/office/officeart/2005/8/layout/vList5"/>
    <dgm:cxn modelId="{6FACF3AF-D4A4-4F82-AD1B-409BF1BDF9BB}" type="presParOf" srcId="{3E1CE906-A289-4BFE-AC2C-AB2F8F8458FD}" destId="{4F2466CD-E756-4D6D-8155-FD47F89E1EF3}" srcOrd="0" destOrd="0" presId="urn:microsoft.com/office/officeart/2005/8/layout/vList5"/>
    <dgm:cxn modelId="{611176C6-CA7E-4488-9AF7-0B153C64EF74}" type="presParOf" srcId="{90B074E0-0951-48E2-8BA1-DF77B1893964}" destId="{E5A25B0E-D868-4B9D-B6AF-6E2F89E22739}" srcOrd="7" destOrd="0" presId="urn:microsoft.com/office/officeart/2005/8/layout/vList5"/>
    <dgm:cxn modelId="{043995EB-5126-4C93-BC3F-9D88D7707627}" type="presParOf" srcId="{90B074E0-0951-48E2-8BA1-DF77B1893964}" destId="{73A77ACB-F377-42A7-96E6-424FFB8EF6F9}" srcOrd="8" destOrd="0" presId="urn:microsoft.com/office/officeart/2005/8/layout/vList5"/>
    <dgm:cxn modelId="{E5C7DE62-17D4-4B5E-B104-A50631CA1F0A}" type="presParOf" srcId="{73A77ACB-F377-42A7-96E6-424FFB8EF6F9}" destId="{7CB2435D-4271-46B0-91E7-74789F6F8F16}" srcOrd="0" destOrd="0" presId="urn:microsoft.com/office/officeart/2005/8/layout/vList5"/>
    <dgm:cxn modelId="{B43440FC-2C7B-4353-8DB9-460C46D01040}" type="presParOf" srcId="{90B074E0-0951-48E2-8BA1-DF77B1893964}" destId="{2B2481D1-D6B6-415E-9B0E-8E6C03370ED2}" srcOrd="9" destOrd="0" presId="urn:microsoft.com/office/officeart/2005/8/layout/vList5"/>
    <dgm:cxn modelId="{26DE3ECE-0C62-4576-8742-4CE7DAE3BB78}" type="presParOf" srcId="{90B074E0-0951-48E2-8BA1-DF77B1893964}" destId="{3BA8ABF4-A718-49A9-A43F-ED72F14246CF}" srcOrd="10" destOrd="0" presId="urn:microsoft.com/office/officeart/2005/8/layout/vList5"/>
    <dgm:cxn modelId="{49746C36-DBD0-44AE-B879-2DF70151F77D}" type="presParOf" srcId="{3BA8ABF4-A718-49A9-A43F-ED72F14246CF}" destId="{D76FAD6B-11F4-4C52-8893-A43CC6EE6963}"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D2146C7-91B3-46F0-B9CB-0AA439FFC59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F3BDABC-4BD1-4E72-8FA2-458778ECEF0D}">
      <dgm:prSet custT="1"/>
      <dgm:spPr/>
      <dgm:t>
        <a:bodyPr/>
        <a:lstStyle/>
        <a:p>
          <a:r>
            <a:rPr lang="en-US" sz="1600" dirty="0" smtClean="0"/>
            <a:t>Weaknesses of the method?</a:t>
          </a:r>
        </a:p>
      </dgm:t>
    </dgm:pt>
    <dgm:pt modelId="{3DBD1542-3158-42EA-9E7F-C8631F302EB7}" type="parTrans" cxnId="{4CF66980-53B0-450C-994A-45F3F79C40C4}">
      <dgm:prSet/>
      <dgm:spPr/>
      <dgm:t>
        <a:bodyPr/>
        <a:lstStyle/>
        <a:p>
          <a:endParaRPr lang="es-ES"/>
        </a:p>
      </dgm:t>
    </dgm:pt>
    <dgm:pt modelId="{70B05795-885C-48B0-8088-3BB5F7A57866}" type="sibTrans" cxnId="{4CF66980-53B0-450C-994A-45F3F79C40C4}">
      <dgm:prSet/>
      <dgm:spPr/>
      <dgm:t>
        <a:bodyPr/>
        <a:lstStyle/>
        <a:p>
          <a:endParaRPr lang="es-ES"/>
        </a:p>
      </dgm:t>
    </dgm:pt>
    <dgm:pt modelId="{72B3129F-BD60-4F1D-9343-8ABB47D37B8C}">
      <dgm:prSet custT="1"/>
      <dgm:spPr>
        <a:solidFill>
          <a:schemeClr val="accent4"/>
        </a:solidFill>
      </dgm:spPr>
      <dgm:t>
        <a:bodyPr/>
        <a:lstStyle/>
        <a:p>
          <a:r>
            <a:rPr lang="en-US" sz="2400" dirty="0" smtClean="0"/>
            <a:t>Is there another way to interpret results?</a:t>
          </a:r>
        </a:p>
      </dgm:t>
    </dgm:pt>
    <dgm:pt modelId="{53F7752C-5683-4DB9-B3B0-3A2D9A781E43}" type="parTrans" cxnId="{2172F1D0-E01B-440B-83E5-FCB7A545DE33}">
      <dgm:prSet/>
      <dgm:spPr/>
      <dgm:t>
        <a:bodyPr/>
        <a:lstStyle/>
        <a:p>
          <a:endParaRPr lang="es-ES"/>
        </a:p>
      </dgm:t>
    </dgm:pt>
    <dgm:pt modelId="{EBECEDB1-272B-4F0C-99B6-B25ABD58EEFA}" type="sibTrans" cxnId="{2172F1D0-E01B-440B-83E5-FCB7A545DE33}">
      <dgm:prSet/>
      <dgm:spPr/>
      <dgm:t>
        <a:bodyPr/>
        <a:lstStyle/>
        <a:p>
          <a:endParaRPr lang="es-ES"/>
        </a:p>
      </dgm:t>
    </dgm:pt>
    <dgm:pt modelId="{35A3FE75-DB99-42EB-81F4-9F2044D2C0CC}">
      <dgm:prSet custT="1"/>
      <dgm:spPr/>
      <dgm:t>
        <a:bodyPr/>
        <a:lstStyle/>
        <a:p>
          <a:r>
            <a:rPr lang="en-US" sz="1600" dirty="0" smtClean="0"/>
            <a:t>What further research would be necessary?</a:t>
          </a:r>
        </a:p>
      </dgm:t>
    </dgm:pt>
    <dgm:pt modelId="{CB65B333-4B8B-49A5-A484-27ED32C722B2}" type="parTrans" cxnId="{8E35967F-D2F8-40D8-BB2D-AD3ACEFB41AF}">
      <dgm:prSet/>
      <dgm:spPr/>
      <dgm:t>
        <a:bodyPr/>
        <a:lstStyle/>
        <a:p>
          <a:endParaRPr lang="es-ES"/>
        </a:p>
      </dgm:t>
    </dgm:pt>
    <dgm:pt modelId="{0855CBDF-B343-43F3-B731-539BF9998F50}" type="sibTrans" cxnId="{8E35967F-D2F8-40D8-BB2D-AD3ACEFB41AF}">
      <dgm:prSet/>
      <dgm:spPr/>
      <dgm:t>
        <a:bodyPr/>
        <a:lstStyle/>
        <a:p>
          <a:endParaRPr lang="es-ES"/>
        </a:p>
      </dgm:t>
    </dgm:pt>
    <dgm:pt modelId="{1D3AE77F-CBDF-41A1-80B0-893C5D3AE69A}">
      <dgm:prSet custT="1"/>
      <dgm:spPr/>
      <dgm:t>
        <a:bodyPr/>
        <a:lstStyle/>
        <a:p>
          <a:r>
            <a:rPr lang="en-US" sz="1600" dirty="0" smtClean="0"/>
            <a:t>What is  the contribution?</a:t>
          </a:r>
          <a:endParaRPr lang="en-US" sz="1600" dirty="0"/>
        </a:p>
      </dgm:t>
    </dgm:pt>
    <dgm:pt modelId="{4DABCF58-42A8-458C-85FB-7A869F0437B3}" type="sibTrans" cxnId="{EFEAED8B-52F3-4926-BBA2-24DBDD037C8C}">
      <dgm:prSet/>
      <dgm:spPr/>
      <dgm:t>
        <a:bodyPr/>
        <a:lstStyle/>
        <a:p>
          <a:endParaRPr lang="es-ES"/>
        </a:p>
      </dgm:t>
    </dgm:pt>
    <dgm:pt modelId="{BA3ABC0F-DC61-4AF4-B118-5590CDA21A75}" type="parTrans" cxnId="{EFEAED8B-52F3-4926-BBA2-24DBDD037C8C}">
      <dgm:prSet/>
      <dgm:spPr/>
      <dgm:t>
        <a:bodyPr/>
        <a:lstStyle/>
        <a:p>
          <a:endParaRPr lang="es-ES"/>
        </a:p>
      </dgm:t>
    </dgm:pt>
    <dgm:pt modelId="{979F9336-9807-43ED-B324-B9368822AC0C}">
      <dgm:prSet phldrT="[Texto]" custT="1"/>
      <dgm:spPr/>
      <dgm:t>
        <a:bodyPr/>
        <a:lstStyle/>
        <a:p>
          <a:r>
            <a:rPr lang="en-US" sz="1600" dirty="0" smtClean="0"/>
            <a:t>How do these results relate to the original objectives?</a:t>
          </a:r>
          <a:endParaRPr lang="es-ES" sz="1600" dirty="0"/>
        </a:p>
      </dgm:t>
    </dgm:pt>
    <dgm:pt modelId="{5DA0FDF1-41E1-4180-B8E3-C07985F1D80E}" type="parTrans" cxnId="{752EDF8D-E87B-4BAA-B50E-4B501244C35A}">
      <dgm:prSet/>
      <dgm:spPr/>
      <dgm:t>
        <a:bodyPr/>
        <a:lstStyle/>
        <a:p>
          <a:endParaRPr lang="es-ES"/>
        </a:p>
      </dgm:t>
    </dgm:pt>
    <dgm:pt modelId="{70679393-7C78-40A2-8E2E-7F80B4E81410}" type="sibTrans" cxnId="{752EDF8D-E87B-4BAA-B50E-4B501244C35A}">
      <dgm:prSet/>
      <dgm:spPr/>
      <dgm:t>
        <a:bodyPr/>
        <a:lstStyle/>
        <a:p>
          <a:endParaRPr lang="es-ES"/>
        </a:p>
      </dgm:t>
    </dgm:pt>
    <dgm:pt modelId="{A2CD53C2-2EBC-4C59-923D-1754EE3E1341}">
      <dgm:prSet custT="1"/>
      <dgm:spPr/>
      <dgm:t>
        <a:bodyPr/>
        <a:lstStyle/>
        <a:p>
          <a:r>
            <a:rPr lang="en-US" sz="1600" dirty="0" smtClean="0"/>
            <a:t>Do the data support the hypothesis?</a:t>
          </a:r>
        </a:p>
      </dgm:t>
    </dgm:pt>
    <dgm:pt modelId="{8355A811-11C8-46D3-811C-DEF837226234}" type="sibTrans" cxnId="{B98851AF-11B4-47B4-A01A-77605EEE2DE6}">
      <dgm:prSet/>
      <dgm:spPr/>
      <dgm:t>
        <a:bodyPr/>
        <a:lstStyle/>
        <a:p>
          <a:endParaRPr lang="es-ES"/>
        </a:p>
      </dgm:t>
    </dgm:pt>
    <dgm:pt modelId="{5936A315-1468-4735-8815-FB0F493C2824}" type="parTrans" cxnId="{B98851AF-11B4-47B4-A01A-77605EEE2DE6}">
      <dgm:prSet/>
      <dgm:spPr/>
      <dgm:t>
        <a:bodyPr/>
        <a:lstStyle/>
        <a:p>
          <a:endParaRPr lang="es-ES"/>
        </a:p>
      </dgm:t>
    </dgm:pt>
    <dgm:pt modelId="{9652AB59-67DE-4B2B-9652-7E6EB08C6FB0}">
      <dgm:prSet custT="1"/>
      <dgm:spPr>
        <a:solidFill>
          <a:schemeClr val="accent4">
            <a:lumMod val="40000"/>
            <a:lumOff val="60000"/>
            <a:alpha val="90000"/>
          </a:schemeClr>
        </a:solidFill>
      </dgm:spPr>
      <dgm:t>
        <a:bodyPr/>
        <a:lstStyle/>
        <a:p>
          <a:r>
            <a:rPr lang="en-US" sz="2400" b="0" dirty="0" smtClean="0"/>
            <a:t>The method can be regarded as a way to determine the impedance tensor Z (Mapping Function) and with it denoise the data.</a:t>
          </a:r>
        </a:p>
      </dgm:t>
    </dgm:pt>
    <dgm:pt modelId="{6341496B-4F51-4612-81EF-B90D08A327F3}" type="parTrans" cxnId="{8A14EDFB-6FF2-44AB-BAF2-FC9A1086E0ED}">
      <dgm:prSet/>
      <dgm:spPr/>
      <dgm:t>
        <a:bodyPr/>
        <a:lstStyle/>
        <a:p>
          <a:endParaRPr lang="es-ES"/>
        </a:p>
      </dgm:t>
    </dgm:pt>
    <dgm:pt modelId="{639F0561-0CDD-48C6-B362-3E9B13753F59}" type="sibTrans" cxnId="{8A14EDFB-6FF2-44AB-BAF2-FC9A1086E0ED}">
      <dgm:prSet/>
      <dgm:spPr/>
      <dgm:t>
        <a:bodyPr/>
        <a:lstStyle/>
        <a:p>
          <a:endParaRPr lang="es-ES"/>
        </a:p>
      </dgm:t>
    </dgm:pt>
    <dgm:pt modelId="{90B074E0-0951-48E2-8BA1-DF77B1893964}" type="pres">
      <dgm:prSet presAssocID="{8D2146C7-91B3-46F0-B9CB-0AA439FFC59C}" presName="Name0" presStyleCnt="0">
        <dgm:presLayoutVars>
          <dgm:dir/>
          <dgm:animLvl val="lvl"/>
          <dgm:resizeHandles val="exact"/>
        </dgm:presLayoutVars>
      </dgm:prSet>
      <dgm:spPr/>
      <dgm:t>
        <a:bodyPr/>
        <a:lstStyle/>
        <a:p>
          <a:endParaRPr lang="es-ES"/>
        </a:p>
      </dgm:t>
    </dgm:pt>
    <dgm:pt modelId="{CD4BF1D0-B5DE-4889-80FD-DB688A528A2E}" type="pres">
      <dgm:prSet presAssocID="{979F9336-9807-43ED-B324-B9368822AC0C}" presName="linNode" presStyleCnt="0"/>
      <dgm:spPr/>
    </dgm:pt>
    <dgm:pt modelId="{5604F4D5-0C54-4BEC-9A11-EECD56E65E2F}" type="pres">
      <dgm:prSet presAssocID="{979F9336-9807-43ED-B324-B9368822AC0C}" presName="parentText" presStyleLbl="node1" presStyleIdx="0" presStyleCnt="6">
        <dgm:presLayoutVars>
          <dgm:chMax val="1"/>
          <dgm:bulletEnabled val="1"/>
        </dgm:presLayoutVars>
      </dgm:prSet>
      <dgm:spPr/>
      <dgm:t>
        <a:bodyPr/>
        <a:lstStyle/>
        <a:p>
          <a:endParaRPr lang="es-ES"/>
        </a:p>
      </dgm:t>
    </dgm:pt>
    <dgm:pt modelId="{EED5125E-7A45-40EF-ACEF-3BF0EBACCEA3}" type="pres">
      <dgm:prSet presAssocID="{70679393-7C78-40A2-8E2E-7F80B4E81410}" presName="sp" presStyleCnt="0"/>
      <dgm:spPr/>
    </dgm:pt>
    <dgm:pt modelId="{E29417CD-B8D2-4664-A3AB-4956CEA7F059}" type="pres">
      <dgm:prSet presAssocID="{A2CD53C2-2EBC-4C59-923D-1754EE3E1341}" presName="linNode" presStyleCnt="0"/>
      <dgm:spPr/>
    </dgm:pt>
    <dgm:pt modelId="{8A467854-339A-4234-A320-B263B7BAE4BE}" type="pres">
      <dgm:prSet presAssocID="{A2CD53C2-2EBC-4C59-923D-1754EE3E1341}" presName="parentText" presStyleLbl="node1" presStyleIdx="1" presStyleCnt="6">
        <dgm:presLayoutVars>
          <dgm:chMax val="1"/>
          <dgm:bulletEnabled val="1"/>
        </dgm:presLayoutVars>
      </dgm:prSet>
      <dgm:spPr/>
      <dgm:t>
        <a:bodyPr/>
        <a:lstStyle/>
        <a:p>
          <a:endParaRPr lang="es-ES"/>
        </a:p>
      </dgm:t>
    </dgm:pt>
    <dgm:pt modelId="{A45CFECD-A054-483E-B60D-3A0700A92930}" type="pres">
      <dgm:prSet presAssocID="{8355A811-11C8-46D3-811C-DEF837226234}" presName="sp" presStyleCnt="0"/>
      <dgm:spPr/>
    </dgm:pt>
    <dgm:pt modelId="{1D8CAD73-615A-4C2C-9BE7-321238E91990}" type="pres">
      <dgm:prSet presAssocID="{AF3BDABC-4BD1-4E72-8FA2-458778ECEF0D}" presName="linNode" presStyleCnt="0"/>
      <dgm:spPr/>
    </dgm:pt>
    <dgm:pt modelId="{736A235B-7697-4B15-A346-6F13EE641046}" type="pres">
      <dgm:prSet presAssocID="{AF3BDABC-4BD1-4E72-8FA2-458778ECEF0D}" presName="parentText" presStyleLbl="node1" presStyleIdx="2" presStyleCnt="6">
        <dgm:presLayoutVars>
          <dgm:chMax val="1"/>
          <dgm:bulletEnabled val="1"/>
        </dgm:presLayoutVars>
      </dgm:prSet>
      <dgm:spPr/>
      <dgm:t>
        <a:bodyPr/>
        <a:lstStyle/>
        <a:p>
          <a:endParaRPr lang="es-ES"/>
        </a:p>
      </dgm:t>
    </dgm:pt>
    <dgm:pt modelId="{9333A31C-2A3D-471E-88B0-BC8472871B70}" type="pres">
      <dgm:prSet presAssocID="{70B05795-885C-48B0-8088-3BB5F7A57866}" presName="sp" presStyleCnt="0"/>
      <dgm:spPr/>
    </dgm:pt>
    <dgm:pt modelId="{57A148E6-86FE-4065-94D3-0382BD553A99}" type="pres">
      <dgm:prSet presAssocID="{72B3129F-BD60-4F1D-9343-8ABB47D37B8C}" presName="linNode" presStyleCnt="0"/>
      <dgm:spPr/>
    </dgm:pt>
    <dgm:pt modelId="{F8CE2E66-ECF8-4A0F-80F2-8BEA3E18E3F6}" type="pres">
      <dgm:prSet presAssocID="{72B3129F-BD60-4F1D-9343-8ABB47D37B8C}" presName="parentText" presStyleLbl="node1" presStyleIdx="3" presStyleCnt="6" custScaleY="272758">
        <dgm:presLayoutVars>
          <dgm:chMax val="1"/>
          <dgm:bulletEnabled val="1"/>
        </dgm:presLayoutVars>
      </dgm:prSet>
      <dgm:spPr/>
      <dgm:t>
        <a:bodyPr/>
        <a:lstStyle/>
        <a:p>
          <a:endParaRPr lang="es-ES"/>
        </a:p>
      </dgm:t>
    </dgm:pt>
    <dgm:pt modelId="{2AA3A5AE-8EC3-42B9-918D-52C1D567B221}" type="pres">
      <dgm:prSet presAssocID="{72B3129F-BD60-4F1D-9343-8ABB47D37B8C}" presName="descendantText" presStyleLbl="alignAccFollowNode1" presStyleIdx="0" presStyleCnt="1" custScaleY="332634">
        <dgm:presLayoutVars>
          <dgm:bulletEnabled val="1"/>
        </dgm:presLayoutVars>
      </dgm:prSet>
      <dgm:spPr/>
      <dgm:t>
        <a:bodyPr/>
        <a:lstStyle/>
        <a:p>
          <a:endParaRPr lang="es-ES"/>
        </a:p>
      </dgm:t>
    </dgm:pt>
    <dgm:pt modelId="{92B0C9C9-E22C-474E-9999-7CD4189FD8F5}" type="pres">
      <dgm:prSet presAssocID="{EBECEDB1-272B-4F0C-99B6-B25ABD58EEFA}" presName="sp" presStyleCnt="0"/>
      <dgm:spPr/>
    </dgm:pt>
    <dgm:pt modelId="{73A77ACB-F377-42A7-96E6-424FFB8EF6F9}" type="pres">
      <dgm:prSet presAssocID="{35A3FE75-DB99-42EB-81F4-9F2044D2C0CC}" presName="linNode" presStyleCnt="0"/>
      <dgm:spPr/>
    </dgm:pt>
    <dgm:pt modelId="{7CB2435D-4271-46B0-91E7-74789F6F8F16}" type="pres">
      <dgm:prSet presAssocID="{35A3FE75-DB99-42EB-81F4-9F2044D2C0CC}" presName="parentText" presStyleLbl="node1" presStyleIdx="4" presStyleCnt="6">
        <dgm:presLayoutVars>
          <dgm:chMax val="1"/>
          <dgm:bulletEnabled val="1"/>
        </dgm:presLayoutVars>
      </dgm:prSet>
      <dgm:spPr/>
      <dgm:t>
        <a:bodyPr/>
        <a:lstStyle/>
        <a:p>
          <a:endParaRPr lang="es-ES"/>
        </a:p>
      </dgm:t>
    </dgm:pt>
    <dgm:pt modelId="{2B2481D1-D6B6-415E-9B0E-8E6C03370ED2}" type="pres">
      <dgm:prSet presAssocID="{0855CBDF-B343-43F3-B731-539BF9998F50}" presName="sp" presStyleCnt="0"/>
      <dgm:spPr/>
    </dgm:pt>
    <dgm:pt modelId="{3BA8ABF4-A718-49A9-A43F-ED72F14246CF}" type="pres">
      <dgm:prSet presAssocID="{1D3AE77F-CBDF-41A1-80B0-893C5D3AE69A}" presName="linNode" presStyleCnt="0"/>
      <dgm:spPr/>
    </dgm:pt>
    <dgm:pt modelId="{D76FAD6B-11F4-4C52-8893-A43CC6EE6963}" type="pres">
      <dgm:prSet presAssocID="{1D3AE77F-CBDF-41A1-80B0-893C5D3AE69A}" presName="parentText" presStyleLbl="node1" presStyleIdx="5" presStyleCnt="6">
        <dgm:presLayoutVars>
          <dgm:chMax val="1"/>
          <dgm:bulletEnabled val="1"/>
        </dgm:presLayoutVars>
      </dgm:prSet>
      <dgm:spPr/>
      <dgm:t>
        <a:bodyPr/>
        <a:lstStyle/>
        <a:p>
          <a:endParaRPr lang="es-ES"/>
        </a:p>
      </dgm:t>
    </dgm:pt>
  </dgm:ptLst>
  <dgm:cxnLst>
    <dgm:cxn modelId="{8A14EDFB-6FF2-44AB-BAF2-FC9A1086E0ED}" srcId="{72B3129F-BD60-4F1D-9343-8ABB47D37B8C}" destId="{9652AB59-67DE-4B2B-9652-7E6EB08C6FB0}" srcOrd="0" destOrd="0" parTransId="{6341496B-4F51-4612-81EF-B90D08A327F3}" sibTransId="{639F0561-0CDD-48C6-B362-3E9B13753F59}"/>
    <dgm:cxn modelId="{2172F1D0-E01B-440B-83E5-FCB7A545DE33}" srcId="{8D2146C7-91B3-46F0-B9CB-0AA439FFC59C}" destId="{72B3129F-BD60-4F1D-9343-8ABB47D37B8C}" srcOrd="3" destOrd="0" parTransId="{53F7752C-5683-4DB9-B3B0-3A2D9A781E43}" sibTransId="{EBECEDB1-272B-4F0C-99B6-B25ABD58EEFA}"/>
    <dgm:cxn modelId="{3A035E0A-C409-455F-9262-48BE7418D680}" type="presOf" srcId="{8D2146C7-91B3-46F0-B9CB-0AA439FFC59C}" destId="{90B074E0-0951-48E2-8BA1-DF77B1893964}" srcOrd="0" destOrd="0" presId="urn:microsoft.com/office/officeart/2005/8/layout/vList5"/>
    <dgm:cxn modelId="{EBFAAE28-92E1-4A57-8D16-DE5279B1A360}" type="presOf" srcId="{72B3129F-BD60-4F1D-9343-8ABB47D37B8C}" destId="{F8CE2E66-ECF8-4A0F-80F2-8BEA3E18E3F6}" srcOrd="0" destOrd="0" presId="urn:microsoft.com/office/officeart/2005/8/layout/vList5"/>
    <dgm:cxn modelId="{752EDF8D-E87B-4BAA-B50E-4B501244C35A}" srcId="{8D2146C7-91B3-46F0-B9CB-0AA439FFC59C}" destId="{979F9336-9807-43ED-B324-B9368822AC0C}" srcOrd="0" destOrd="0" parTransId="{5DA0FDF1-41E1-4180-B8E3-C07985F1D80E}" sibTransId="{70679393-7C78-40A2-8E2E-7F80B4E81410}"/>
    <dgm:cxn modelId="{9AA6B4AD-1676-4D94-B19A-35910EB668E0}" type="presOf" srcId="{A2CD53C2-2EBC-4C59-923D-1754EE3E1341}" destId="{8A467854-339A-4234-A320-B263B7BAE4BE}" srcOrd="0" destOrd="0" presId="urn:microsoft.com/office/officeart/2005/8/layout/vList5"/>
    <dgm:cxn modelId="{8E35967F-D2F8-40D8-BB2D-AD3ACEFB41AF}" srcId="{8D2146C7-91B3-46F0-B9CB-0AA439FFC59C}" destId="{35A3FE75-DB99-42EB-81F4-9F2044D2C0CC}" srcOrd="4" destOrd="0" parTransId="{CB65B333-4B8B-49A5-A484-27ED32C722B2}" sibTransId="{0855CBDF-B343-43F3-B731-539BF9998F50}"/>
    <dgm:cxn modelId="{301FDC78-E29F-4FD1-A997-1E5350CF3727}" type="presOf" srcId="{35A3FE75-DB99-42EB-81F4-9F2044D2C0CC}" destId="{7CB2435D-4271-46B0-91E7-74789F6F8F16}" srcOrd="0" destOrd="0" presId="urn:microsoft.com/office/officeart/2005/8/layout/vList5"/>
    <dgm:cxn modelId="{EFEAED8B-52F3-4926-BBA2-24DBDD037C8C}" srcId="{8D2146C7-91B3-46F0-B9CB-0AA439FFC59C}" destId="{1D3AE77F-CBDF-41A1-80B0-893C5D3AE69A}" srcOrd="5" destOrd="0" parTransId="{BA3ABC0F-DC61-4AF4-B118-5590CDA21A75}" sibTransId="{4DABCF58-42A8-458C-85FB-7A869F0437B3}"/>
    <dgm:cxn modelId="{B98851AF-11B4-47B4-A01A-77605EEE2DE6}" srcId="{8D2146C7-91B3-46F0-B9CB-0AA439FFC59C}" destId="{A2CD53C2-2EBC-4C59-923D-1754EE3E1341}" srcOrd="1" destOrd="0" parTransId="{5936A315-1468-4735-8815-FB0F493C2824}" sibTransId="{8355A811-11C8-46D3-811C-DEF837226234}"/>
    <dgm:cxn modelId="{4DC7FB5C-FE0B-478F-85F0-6F5D12AEDA7D}" type="presOf" srcId="{9652AB59-67DE-4B2B-9652-7E6EB08C6FB0}" destId="{2AA3A5AE-8EC3-42B9-918D-52C1D567B221}" srcOrd="0" destOrd="0" presId="urn:microsoft.com/office/officeart/2005/8/layout/vList5"/>
    <dgm:cxn modelId="{4CF66980-53B0-450C-994A-45F3F79C40C4}" srcId="{8D2146C7-91B3-46F0-B9CB-0AA439FFC59C}" destId="{AF3BDABC-4BD1-4E72-8FA2-458778ECEF0D}" srcOrd="2" destOrd="0" parTransId="{3DBD1542-3158-42EA-9E7F-C8631F302EB7}" sibTransId="{70B05795-885C-48B0-8088-3BB5F7A57866}"/>
    <dgm:cxn modelId="{E937AD86-90D2-494B-9616-1780AEFDD09C}" type="presOf" srcId="{AF3BDABC-4BD1-4E72-8FA2-458778ECEF0D}" destId="{736A235B-7697-4B15-A346-6F13EE641046}" srcOrd="0" destOrd="0" presId="urn:microsoft.com/office/officeart/2005/8/layout/vList5"/>
    <dgm:cxn modelId="{B05AAADD-6B3F-44F4-A371-79FAE217969D}" type="presOf" srcId="{979F9336-9807-43ED-B324-B9368822AC0C}" destId="{5604F4D5-0C54-4BEC-9A11-EECD56E65E2F}" srcOrd="0" destOrd="0" presId="urn:microsoft.com/office/officeart/2005/8/layout/vList5"/>
    <dgm:cxn modelId="{6D0284DD-5A05-40B6-AAE2-C8BFC165EDB4}" type="presOf" srcId="{1D3AE77F-CBDF-41A1-80B0-893C5D3AE69A}" destId="{D76FAD6B-11F4-4C52-8893-A43CC6EE6963}" srcOrd="0" destOrd="0" presId="urn:microsoft.com/office/officeart/2005/8/layout/vList5"/>
    <dgm:cxn modelId="{0B077085-A8A7-4AE1-A4FE-319CDDDBBB21}" type="presParOf" srcId="{90B074E0-0951-48E2-8BA1-DF77B1893964}" destId="{CD4BF1D0-B5DE-4889-80FD-DB688A528A2E}" srcOrd="0" destOrd="0" presId="urn:microsoft.com/office/officeart/2005/8/layout/vList5"/>
    <dgm:cxn modelId="{3C7BF0FD-FD7A-45F5-9C85-23A3EFD1CD35}" type="presParOf" srcId="{CD4BF1D0-B5DE-4889-80FD-DB688A528A2E}" destId="{5604F4D5-0C54-4BEC-9A11-EECD56E65E2F}" srcOrd="0" destOrd="0" presId="urn:microsoft.com/office/officeart/2005/8/layout/vList5"/>
    <dgm:cxn modelId="{1B9FDAA1-6C9D-487A-809D-439B75A6DF56}" type="presParOf" srcId="{90B074E0-0951-48E2-8BA1-DF77B1893964}" destId="{EED5125E-7A45-40EF-ACEF-3BF0EBACCEA3}" srcOrd="1" destOrd="0" presId="urn:microsoft.com/office/officeart/2005/8/layout/vList5"/>
    <dgm:cxn modelId="{B28DF55B-8B49-425B-B251-649A6A70611A}" type="presParOf" srcId="{90B074E0-0951-48E2-8BA1-DF77B1893964}" destId="{E29417CD-B8D2-4664-A3AB-4956CEA7F059}" srcOrd="2" destOrd="0" presId="urn:microsoft.com/office/officeart/2005/8/layout/vList5"/>
    <dgm:cxn modelId="{9B4E3841-AFCF-432F-95DA-62434FCEA585}" type="presParOf" srcId="{E29417CD-B8D2-4664-A3AB-4956CEA7F059}" destId="{8A467854-339A-4234-A320-B263B7BAE4BE}" srcOrd="0" destOrd="0" presId="urn:microsoft.com/office/officeart/2005/8/layout/vList5"/>
    <dgm:cxn modelId="{8759A50D-77EF-4A1C-9F4B-A79D051A07DC}" type="presParOf" srcId="{90B074E0-0951-48E2-8BA1-DF77B1893964}" destId="{A45CFECD-A054-483E-B60D-3A0700A92930}" srcOrd="3" destOrd="0" presId="urn:microsoft.com/office/officeart/2005/8/layout/vList5"/>
    <dgm:cxn modelId="{B768A147-FD7B-469E-9939-55C64728C439}" type="presParOf" srcId="{90B074E0-0951-48E2-8BA1-DF77B1893964}" destId="{1D8CAD73-615A-4C2C-9BE7-321238E91990}" srcOrd="4" destOrd="0" presId="urn:microsoft.com/office/officeart/2005/8/layout/vList5"/>
    <dgm:cxn modelId="{A75A2BFA-7A93-4D46-8555-8D33551C2EC3}" type="presParOf" srcId="{1D8CAD73-615A-4C2C-9BE7-321238E91990}" destId="{736A235B-7697-4B15-A346-6F13EE641046}" srcOrd="0" destOrd="0" presId="urn:microsoft.com/office/officeart/2005/8/layout/vList5"/>
    <dgm:cxn modelId="{E39EAE60-B1DA-4528-9F8D-8829D315D8C1}" type="presParOf" srcId="{90B074E0-0951-48E2-8BA1-DF77B1893964}" destId="{9333A31C-2A3D-471E-88B0-BC8472871B70}" srcOrd="5" destOrd="0" presId="urn:microsoft.com/office/officeart/2005/8/layout/vList5"/>
    <dgm:cxn modelId="{A4A8D46C-A147-4C07-9AFC-0D91013C5B54}" type="presParOf" srcId="{90B074E0-0951-48E2-8BA1-DF77B1893964}" destId="{57A148E6-86FE-4065-94D3-0382BD553A99}" srcOrd="6" destOrd="0" presId="urn:microsoft.com/office/officeart/2005/8/layout/vList5"/>
    <dgm:cxn modelId="{44CFAD35-6A6F-4A98-B31F-2086A65B183B}" type="presParOf" srcId="{57A148E6-86FE-4065-94D3-0382BD553A99}" destId="{F8CE2E66-ECF8-4A0F-80F2-8BEA3E18E3F6}" srcOrd="0" destOrd="0" presId="urn:microsoft.com/office/officeart/2005/8/layout/vList5"/>
    <dgm:cxn modelId="{F287E7F7-42AD-4E35-B98E-1D1F99AF5D73}" type="presParOf" srcId="{57A148E6-86FE-4065-94D3-0382BD553A99}" destId="{2AA3A5AE-8EC3-42B9-918D-52C1D567B221}" srcOrd="1" destOrd="0" presId="urn:microsoft.com/office/officeart/2005/8/layout/vList5"/>
    <dgm:cxn modelId="{DC7EC447-CE36-42D4-88B8-DDF0852AB9EE}" type="presParOf" srcId="{90B074E0-0951-48E2-8BA1-DF77B1893964}" destId="{92B0C9C9-E22C-474E-9999-7CD4189FD8F5}" srcOrd="7" destOrd="0" presId="urn:microsoft.com/office/officeart/2005/8/layout/vList5"/>
    <dgm:cxn modelId="{439BDB11-0FDA-4F84-AAD2-86B317AD0747}" type="presParOf" srcId="{90B074E0-0951-48E2-8BA1-DF77B1893964}" destId="{73A77ACB-F377-42A7-96E6-424FFB8EF6F9}" srcOrd="8" destOrd="0" presId="urn:microsoft.com/office/officeart/2005/8/layout/vList5"/>
    <dgm:cxn modelId="{A4A65436-5551-4FBB-A04C-CA92C66D651D}" type="presParOf" srcId="{73A77ACB-F377-42A7-96E6-424FFB8EF6F9}" destId="{7CB2435D-4271-46B0-91E7-74789F6F8F16}" srcOrd="0" destOrd="0" presId="urn:microsoft.com/office/officeart/2005/8/layout/vList5"/>
    <dgm:cxn modelId="{39F78669-6197-4EE0-A0D6-29678882F633}" type="presParOf" srcId="{90B074E0-0951-48E2-8BA1-DF77B1893964}" destId="{2B2481D1-D6B6-415E-9B0E-8E6C03370ED2}" srcOrd="9" destOrd="0" presId="urn:microsoft.com/office/officeart/2005/8/layout/vList5"/>
    <dgm:cxn modelId="{B926F3B6-A2AA-4E4A-BEA2-F668FD30219F}" type="presParOf" srcId="{90B074E0-0951-48E2-8BA1-DF77B1893964}" destId="{3BA8ABF4-A718-49A9-A43F-ED72F14246CF}" srcOrd="10" destOrd="0" presId="urn:microsoft.com/office/officeart/2005/8/layout/vList5"/>
    <dgm:cxn modelId="{3C838714-3937-45EC-BA19-E5F58B16D230}" type="presParOf" srcId="{3BA8ABF4-A718-49A9-A43F-ED72F14246CF}" destId="{D76FAD6B-11F4-4C52-8893-A43CC6EE6963}"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8D2146C7-91B3-46F0-B9CB-0AA439FFC59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F3BDABC-4BD1-4E72-8FA2-458778ECEF0D}">
      <dgm:prSet custT="1"/>
      <dgm:spPr/>
      <dgm:t>
        <a:bodyPr/>
        <a:lstStyle/>
        <a:p>
          <a:r>
            <a:rPr lang="en-US" sz="1600" dirty="0" smtClean="0"/>
            <a:t>Weaknesses of the method?</a:t>
          </a:r>
        </a:p>
      </dgm:t>
    </dgm:pt>
    <dgm:pt modelId="{3DBD1542-3158-42EA-9E7F-C8631F302EB7}" type="parTrans" cxnId="{4CF66980-53B0-450C-994A-45F3F79C40C4}">
      <dgm:prSet/>
      <dgm:spPr/>
      <dgm:t>
        <a:bodyPr/>
        <a:lstStyle/>
        <a:p>
          <a:endParaRPr lang="es-ES"/>
        </a:p>
      </dgm:t>
    </dgm:pt>
    <dgm:pt modelId="{70B05795-885C-48B0-8088-3BB5F7A57866}" type="sibTrans" cxnId="{4CF66980-53B0-450C-994A-45F3F79C40C4}">
      <dgm:prSet/>
      <dgm:spPr/>
      <dgm:t>
        <a:bodyPr/>
        <a:lstStyle/>
        <a:p>
          <a:endParaRPr lang="es-ES"/>
        </a:p>
      </dgm:t>
    </dgm:pt>
    <dgm:pt modelId="{72B3129F-BD60-4F1D-9343-8ABB47D37B8C}">
      <dgm:prSet custT="1"/>
      <dgm:spPr/>
      <dgm:t>
        <a:bodyPr/>
        <a:lstStyle/>
        <a:p>
          <a:r>
            <a:rPr lang="en-US" sz="1600" dirty="0" smtClean="0"/>
            <a:t>Is there another way to interpret results?</a:t>
          </a:r>
        </a:p>
      </dgm:t>
    </dgm:pt>
    <dgm:pt modelId="{53F7752C-5683-4DB9-B3B0-3A2D9A781E43}" type="parTrans" cxnId="{2172F1D0-E01B-440B-83E5-FCB7A545DE33}">
      <dgm:prSet/>
      <dgm:spPr/>
      <dgm:t>
        <a:bodyPr/>
        <a:lstStyle/>
        <a:p>
          <a:endParaRPr lang="es-ES"/>
        </a:p>
      </dgm:t>
    </dgm:pt>
    <dgm:pt modelId="{EBECEDB1-272B-4F0C-99B6-B25ABD58EEFA}" type="sibTrans" cxnId="{2172F1D0-E01B-440B-83E5-FCB7A545DE33}">
      <dgm:prSet/>
      <dgm:spPr/>
      <dgm:t>
        <a:bodyPr/>
        <a:lstStyle/>
        <a:p>
          <a:endParaRPr lang="es-ES"/>
        </a:p>
      </dgm:t>
    </dgm:pt>
    <dgm:pt modelId="{35A3FE75-DB99-42EB-81F4-9F2044D2C0CC}">
      <dgm:prSet custT="1"/>
      <dgm:spPr>
        <a:solidFill>
          <a:schemeClr val="accent4"/>
        </a:solidFill>
      </dgm:spPr>
      <dgm:t>
        <a:bodyPr/>
        <a:lstStyle/>
        <a:p>
          <a:r>
            <a:rPr lang="en-US" sz="2400" dirty="0" smtClean="0"/>
            <a:t>What further research would be necessary?</a:t>
          </a:r>
        </a:p>
      </dgm:t>
    </dgm:pt>
    <dgm:pt modelId="{CB65B333-4B8B-49A5-A484-27ED32C722B2}" type="parTrans" cxnId="{8E35967F-D2F8-40D8-BB2D-AD3ACEFB41AF}">
      <dgm:prSet/>
      <dgm:spPr/>
      <dgm:t>
        <a:bodyPr/>
        <a:lstStyle/>
        <a:p>
          <a:endParaRPr lang="es-ES"/>
        </a:p>
      </dgm:t>
    </dgm:pt>
    <dgm:pt modelId="{0855CBDF-B343-43F3-B731-539BF9998F50}" type="sibTrans" cxnId="{8E35967F-D2F8-40D8-BB2D-AD3ACEFB41AF}">
      <dgm:prSet/>
      <dgm:spPr/>
      <dgm:t>
        <a:bodyPr/>
        <a:lstStyle/>
        <a:p>
          <a:endParaRPr lang="es-ES"/>
        </a:p>
      </dgm:t>
    </dgm:pt>
    <dgm:pt modelId="{979F9336-9807-43ED-B324-B9368822AC0C}">
      <dgm:prSet phldrT="[Texto]" custT="1"/>
      <dgm:spPr/>
      <dgm:t>
        <a:bodyPr/>
        <a:lstStyle/>
        <a:p>
          <a:r>
            <a:rPr lang="en-US" sz="1600" dirty="0" smtClean="0"/>
            <a:t>How do these results relate to the original objectives?</a:t>
          </a:r>
          <a:endParaRPr lang="es-ES" sz="1600" dirty="0"/>
        </a:p>
      </dgm:t>
    </dgm:pt>
    <dgm:pt modelId="{5DA0FDF1-41E1-4180-B8E3-C07985F1D80E}" type="parTrans" cxnId="{752EDF8D-E87B-4BAA-B50E-4B501244C35A}">
      <dgm:prSet/>
      <dgm:spPr/>
      <dgm:t>
        <a:bodyPr/>
        <a:lstStyle/>
        <a:p>
          <a:endParaRPr lang="es-ES"/>
        </a:p>
      </dgm:t>
    </dgm:pt>
    <dgm:pt modelId="{70679393-7C78-40A2-8E2E-7F80B4E81410}" type="sibTrans" cxnId="{752EDF8D-E87B-4BAA-B50E-4B501244C35A}">
      <dgm:prSet/>
      <dgm:spPr/>
      <dgm:t>
        <a:bodyPr/>
        <a:lstStyle/>
        <a:p>
          <a:endParaRPr lang="es-ES"/>
        </a:p>
      </dgm:t>
    </dgm:pt>
    <dgm:pt modelId="{A2CD53C2-2EBC-4C59-923D-1754EE3E1341}">
      <dgm:prSet custT="1"/>
      <dgm:spPr/>
      <dgm:t>
        <a:bodyPr/>
        <a:lstStyle/>
        <a:p>
          <a:r>
            <a:rPr lang="en-US" sz="1600" dirty="0" smtClean="0"/>
            <a:t>Do the data support the hypothesis?</a:t>
          </a:r>
        </a:p>
      </dgm:t>
    </dgm:pt>
    <dgm:pt modelId="{8355A811-11C8-46D3-811C-DEF837226234}" type="sibTrans" cxnId="{B98851AF-11B4-47B4-A01A-77605EEE2DE6}">
      <dgm:prSet/>
      <dgm:spPr/>
      <dgm:t>
        <a:bodyPr/>
        <a:lstStyle/>
        <a:p>
          <a:endParaRPr lang="es-ES"/>
        </a:p>
      </dgm:t>
    </dgm:pt>
    <dgm:pt modelId="{5936A315-1468-4735-8815-FB0F493C2824}" type="parTrans" cxnId="{B98851AF-11B4-47B4-A01A-77605EEE2DE6}">
      <dgm:prSet/>
      <dgm:spPr/>
      <dgm:t>
        <a:bodyPr/>
        <a:lstStyle/>
        <a:p>
          <a:endParaRPr lang="es-ES"/>
        </a:p>
      </dgm:t>
    </dgm:pt>
    <dgm:pt modelId="{30C944C3-B863-4CF6-9C7A-1213526BF55A}">
      <dgm:prSet/>
      <dgm:spPr>
        <a:solidFill>
          <a:schemeClr val="accent4">
            <a:lumMod val="40000"/>
            <a:lumOff val="60000"/>
            <a:alpha val="90000"/>
          </a:schemeClr>
        </a:solidFill>
      </dgm:spPr>
      <dgm:t>
        <a:bodyPr/>
        <a:lstStyle/>
        <a:p>
          <a:r>
            <a:rPr lang="en-US" dirty="0" smtClean="0">
              <a:solidFill>
                <a:schemeClr val="tx1"/>
              </a:solidFill>
              <a:effectLst/>
              <a:latin typeface="+mn-lt"/>
              <a:ea typeface="+mn-ea"/>
              <a:cs typeface="+mn-cs"/>
            </a:rPr>
            <a:t>To implement the model on 2D medium, complex tensors should be input. In this way the MF could be used to deduce the apparent resistivities .</a:t>
          </a:r>
          <a:endParaRPr lang="en-US" dirty="0" smtClean="0"/>
        </a:p>
      </dgm:t>
    </dgm:pt>
    <dgm:pt modelId="{90E0A80E-2639-4778-A039-9B2621421FC9}" type="parTrans" cxnId="{B786F853-264A-48BA-9D8A-CEF53A3EE153}">
      <dgm:prSet/>
      <dgm:spPr/>
      <dgm:t>
        <a:bodyPr/>
        <a:lstStyle/>
        <a:p>
          <a:endParaRPr lang="es-ES"/>
        </a:p>
      </dgm:t>
    </dgm:pt>
    <dgm:pt modelId="{D5CDB118-AC73-4A63-97EC-60D9F7327EF6}" type="sibTrans" cxnId="{B786F853-264A-48BA-9D8A-CEF53A3EE153}">
      <dgm:prSet/>
      <dgm:spPr/>
      <dgm:t>
        <a:bodyPr/>
        <a:lstStyle/>
        <a:p>
          <a:endParaRPr lang="es-ES"/>
        </a:p>
      </dgm:t>
    </dgm:pt>
    <dgm:pt modelId="{1D3AE77F-CBDF-41A1-80B0-893C5D3AE69A}">
      <dgm:prSet custT="1"/>
      <dgm:spPr/>
      <dgm:t>
        <a:bodyPr/>
        <a:lstStyle/>
        <a:p>
          <a:r>
            <a:rPr lang="en-US" sz="1600" dirty="0" smtClean="0"/>
            <a:t>What is  the contribution?</a:t>
          </a:r>
          <a:endParaRPr lang="en-US" sz="1600" dirty="0"/>
        </a:p>
      </dgm:t>
    </dgm:pt>
    <dgm:pt modelId="{4DABCF58-42A8-458C-85FB-7A869F0437B3}" type="sibTrans" cxnId="{EFEAED8B-52F3-4926-BBA2-24DBDD037C8C}">
      <dgm:prSet/>
      <dgm:spPr/>
      <dgm:t>
        <a:bodyPr/>
        <a:lstStyle/>
        <a:p>
          <a:endParaRPr lang="es-ES"/>
        </a:p>
      </dgm:t>
    </dgm:pt>
    <dgm:pt modelId="{BA3ABC0F-DC61-4AF4-B118-5590CDA21A75}" type="parTrans" cxnId="{EFEAED8B-52F3-4926-BBA2-24DBDD037C8C}">
      <dgm:prSet/>
      <dgm:spPr/>
      <dgm:t>
        <a:bodyPr/>
        <a:lstStyle/>
        <a:p>
          <a:endParaRPr lang="es-ES"/>
        </a:p>
      </dgm:t>
    </dgm:pt>
    <dgm:pt modelId="{A8E3068C-FF1C-4D8E-9100-2C360B8D30B5}">
      <dgm:prSet/>
      <dgm:spPr>
        <a:solidFill>
          <a:schemeClr val="accent4">
            <a:lumMod val="40000"/>
            <a:lumOff val="60000"/>
            <a:alpha val="90000"/>
          </a:schemeClr>
        </a:solidFill>
      </dgm:spPr>
      <dgm:t>
        <a:bodyPr/>
        <a:lstStyle/>
        <a:p>
          <a:r>
            <a:rPr lang="en-US" dirty="0" smtClean="0"/>
            <a:t>Further assessment on real data to provide more validation.</a:t>
          </a:r>
        </a:p>
      </dgm:t>
    </dgm:pt>
    <dgm:pt modelId="{CE4B5B3B-4939-47B4-8974-95CFAC4166CB}" type="parTrans" cxnId="{A7AA0C6E-183A-4E63-BD4C-202EBE0716AA}">
      <dgm:prSet/>
      <dgm:spPr/>
      <dgm:t>
        <a:bodyPr/>
        <a:lstStyle/>
        <a:p>
          <a:endParaRPr lang="es-ES"/>
        </a:p>
      </dgm:t>
    </dgm:pt>
    <dgm:pt modelId="{50EC33D5-3227-41D0-A562-658EB1C4DAF9}" type="sibTrans" cxnId="{A7AA0C6E-183A-4E63-BD4C-202EBE0716AA}">
      <dgm:prSet/>
      <dgm:spPr/>
      <dgm:t>
        <a:bodyPr/>
        <a:lstStyle/>
        <a:p>
          <a:endParaRPr lang="es-ES"/>
        </a:p>
      </dgm:t>
    </dgm:pt>
    <dgm:pt modelId="{90B074E0-0951-48E2-8BA1-DF77B1893964}" type="pres">
      <dgm:prSet presAssocID="{8D2146C7-91B3-46F0-B9CB-0AA439FFC59C}" presName="Name0" presStyleCnt="0">
        <dgm:presLayoutVars>
          <dgm:dir/>
          <dgm:animLvl val="lvl"/>
          <dgm:resizeHandles val="exact"/>
        </dgm:presLayoutVars>
      </dgm:prSet>
      <dgm:spPr/>
      <dgm:t>
        <a:bodyPr/>
        <a:lstStyle/>
        <a:p>
          <a:endParaRPr lang="es-ES"/>
        </a:p>
      </dgm:t>
    </dgm:pt>
    <dgm:pt modelId="{CD4BF1D0-B5DE-4889-80FD-DB688A528A2E}" type="pres">
      <dgm:prSet presAssocID="{979F9336-9807-43ED-B324-B9368822AC0C}" presName="linNode" presStyleCnt="0"/>
      <dgm:spPr/>
    </dgm:pt>
    <dgm:pt modelId="{5604F4D5-0C54-4BEC-9A11-EECD56E65E2F}" type="pres">
      <dgm:prSet presAssocID="{979F9336-9807-43ED-B324-B9368822AC0C}" presName="parentText" presStyleLbl="node1" presStyleIdx="0" presStyleCnt="6">
        <dgm:presLayoutVars>
          <dgm:chMax val="1"/>
          <dgm:bulletEnabled val="1"/>
        </dgm:presLayoutVars>
      </dgm:prSet>
      <dgm:spPr/>
      <dgm:t>
        <a:bodyPr/>
        <a:lstStyle/>
        <a:p>
          <a:endParaRPr lang="es-ES"/>
        </a:p>
      </dgm:t>
    </dgm:pt>
    <dgm:pt modelId="{EED5125E-7A45-40EF-ACEF-3BF0EBACCEA3}" type="pres">
      <dgm:prSet presAssocID="{70679393-7C78-40A2-8E2E-7F80B4E81410}" presName="sp" presStyleCnt="0"/>
      <dgm:spPr/>
    </dgm:pt>
    <dgm:pt modelId="{E29417CD-B8D2-4664-A3AB-4956CEA7F059}" type="pres">
      <dgm:prSet presAssocID="{A2CD53C2-2EBC-4C59-923D-1754EE3E1341}" presName="linNode" presStyleCnt="0"/>
      <dgm:spPr/>
    </dgm:pt>
    <dgm:pt modelId="{8A467854-339A-4234-A320-B263B7BAE4BE}" type="pres">
      <dgm:prSet presAssocID="{A2CD53C2-2EBC-4C59-923D-1754EE3E1341}" presName="parentText" presStyleLbl="node1" presStyleIdx="1" presStyleCnt="6">
        <dgm:presLayoutVars>
          <dgm:chMax val="1"/>
          <dgm:bulletEnabled val="1"/>
        </dgm:presLayoutVars>
      </dgm:prSet>
      <dgm:spPr/>
      <dgm:t>
        <a:bodyPr/>
        <a:lstStyle/>
        <a:p>
          <a:endParaRPr lang="es-ES"/>
        </a:p>
      </dgm:t>
    </dgm:pt>
    <dgm:pt modelId="{A45CFECD-A054-483E-B60D-3A0700A92930}" type="pres">
      <dgm:prSet presAssocID="{8355A811-11C8-46D3-811C-DEF837226234}" presName="sp" presStyleCnt="0"/>
      <dgm:spPr/>
    </dgm:pt>
    <dgm:pt modelId="{1D8CAD73-615A-4C2C-9BE7-321238E91990}" type="pres">
      <dgm:prSet presAssocID="{AF3BDABC-4BD1-4E72-8FA2-458778ECEF0D}" presName="linNode" presStyleCnt="0"/>
      <dgm:spPr/>
    </dgm:pt>
    <dgm:pt modelId="{736A235B-7697-4B15-A346-6F13EE641046}" type="pres">
      <dgm:prSet presAssocID="{AF3BDABC-4BD1-4E72-8FA2-458778ECEF0D}" presName="parentText" presStyleLbl="node1" presStyleIdx="2" presStyleCnt="6">
        <dgm:presLayoutVars>
          <dgm:chMax val="1"/>
          <dgm:bulletEnabled val="1"/>
        </dgm:presLayoutVars>
      </dgm:prSet>
      <dgm:spPr/>
      <dgm:t>
        <a:bodyPr/>
        <a:lstStyle/>
        <a:p>
          <a:endParaRPr lang="es-ES"/>
        </a:p>
      </dgm:t>
    </dgm:pt>
    <dgm:pt modelId="{9333A31C-2A3D-471E-88B0-BC8472871B70}" type="pres">
      <dgm:prSet presAssocID="{70B05795-885C-48B0-8088-3BB5F7A57866}" presName="sp" presStyleCnt="0"/>
      <dgm:spPr/>
    </dgm:pt>
    <dgm:pt modelId="{57A148E6-86FE-4065-94D3-0382BD553A99}" type="pres">
      <dgm:prSet presAssocID="{72B3129F-BD60-4F1D-9343-8ABB47D37B8C}" presName="linNode" presStyleCnt="0"/>
      <dgm:spPr/>
    </dgm:pt>
    <dgm:pt modelId="{F8CE2E66-ECF8-4A0F-80F2-8BEA3E18E3F6}" type="pres">
      <dgm:prSet presAssocID="{72B3129F-BD60-4F1D-9343-8ABB47D37B8C}" presName="parentText" presStyleLbl="node1" presStyleIdx="3" presStyleCnt="6">
        <dgm:presLayoutVars>
          <dgm:chMax val="1"/>
          <dgm:bulletEnabled val="1"/>
        </dgm:presLayoutVars>
      </dgm:prSet>
      <dgm:spPr/>
      <dgm:t>
        <a:bodyPr/>
        <a:lstStyle/>
        <a:p>
          <a:endParaRPr lang="es-ES"/>
        </a:p>
      </dgm:t>
    </dgm:pt>
    <dgm:pt modelId="{92B0C9C9-E22C-474E-9999-7CD4189FD8F5}" type="pres">
      <dgm:prSet presAssocID="{EBECEDB1-272B-4F0C-99B6-B25ABD58EEFA}" presName="sp" presStyleCnt="0"/>
      <dgm:spPr/>
    </dgm:pt>
    <dgm:pt modelId="{73A77ACB-F377-42A7-96E6-424FFB8EF6F9}" type="pres">
      <dgm:prSet presAssocID="{35A3FE75-DB99-42EB-81F4-9F2044D2C0CC}" presName="linNode" presStyleCnt="0"/>
      <dgm:spPr/>
    </dgm:pt>
    <dgm:pt modelId="{7CB2435D-4271-46B0-91E7-74789F6F8F16}" type="pres">
      <dgm:prSet presAssocID="{35A3FE75-DB99-42EB-81F4-9F2044D2C0CC}" presName="parentText" presStyleLbl="node1" presStyleIdx="4" presStyleCnt="6" custScaleY="280860">
        <dgm:presLayoutVars>
          <dgm:chMax val="1"/>
          <dgm:bulletEnabled val="1"/>
        </dgm:presLayoutVars>
      </dgm:prSet>
      <dgm:spPr/>
      <dgm:t>
        <a:bodyPr/>
        <a:lstStyle/>
        <a:p>
          <a:endParaRPr lang="es-ES"/>
        </a:p>
      </dgm:t>
    </dgm:pt>
    <dgm:pt modelId="{74F6FCB6-4E5A-43E8-8406-4F5D73912CC9}" type="pres">
      <dgm:prSet presAssocID="{35A3FE75-DB99-42EB-81F4-9F2044D2C0CC}" presName="descendantText" presStyleLbl="alignAccFollowNode1" presStyleIdx="0" presStyleCnt="1" custScaleY="322773">
        <dgm:presLayoutVars>
          <dgm:bulletEnabled val="1"/>
        </dgm:presLayoutVars>
      </dgm:prSet>
      <dgm:spPr/>
      <dgm:t>
        <a:bodyPr/>
        <a:lstStyle/>
        <a:p>
          <a:endParaRPr lang="es-ES"/>
        </a:p>
      </dgm:t>
    </dgm:pt>
    <dgm:pt modelId="{2B2481D1-D6B6-415E-9B0E-8E6C03370ED2}" type="pres">
      <dgm:prSet presAssocID="{0855CBDF-B343-43F3-B731-539BF9998F50}" presName="sp" presStyleCnt="0"/>
      <dgm:spPr/>
    </dgm:pt>
    <dgm:pt modelId="{3BA8ABF4-A718-49A9-A43F-ED72F14246CF}" type="pres">
      <dgm:prSet presAssocID="{1D3AE77F-CBDF-41A1-80B0-893C5D3AE69A}" presName="linNode" presStyleCnt="0"/>
      <dgm:spPr/>
    </dgm:pt>
    <dgm:pt modelId="{D76FAD6B-11F4-4C52-8893-A43CC6EE6963}" type="pres">
      <dgm:prSet presAssocID="{1D3AE77F-CBDF-41A1-80B0-893C5D3AE69A}" presName="parentText" presStyleLbl="node1" presStyleIdx="5" presStyleCnt="6">
        <dgm:presLayoutVars>
          <dgm:chMax val="1"/>
          <dgm:bulletEnabled val="1"/>
        </dgm:presLayoutVars>
      </dgm:prSet>
      <dgm:spPr/>
      <dgm:t>
        <a:bodyPr/>
        <a:lstStyle/>
        <a:p>
          <a:endParaRPr lang="es-ES"/>
        </a:p>
      </dgm:t>
    </dgm:pt>
  </dgm:ptLst>
  <dgm:cxnLst>
    <dgm:cxn modelId="{2172F1D0-E01B-440B-83E5-FCB7A545DE33}" srcId="{8D2146C7-91B3-46F0-B9CB-0AA439FFC59C}" destId="{72B3129F-BD60-4F1D-9343-8ABB47D37B8C}" srcOrd="3" destOrd="0" parTransId="{53F7752C-5683-4DB9-B3B0-3A2D9A781E43}" sibTransId="{EBECEDB1-272B-4F0C-99B6-B25ABD58EEFA}"/>
    <dgm:cxn modelId="{4F56C1D4-DA69-4E93-8D63-06BF533EA80F}" type="presOf" srcId="{30C944C3-B863-4CF6-9C7A-1213526BF55A}" destId="{74F6FCB6-4E5A-43E8-8406-4F5D73912CC9}" srcOrd="0" destOrd="0" presId="urn:microsoft.com/office/officeart/2005/8/layout/vList5"/>
    <dgm:cxn modelId="{752EDF8D-E87B-4BAA-B50E-4B501244C35A}" srcId="{8D2146C7-91B3-46F0-B9CB-0AA439FFC59C}" destId="{979F9336-9807-43ED-B324-B9368822AC0C}" srcOrd="0" destOrd="0" parTransId="{5DA0FDF1-41E1-4180-B8E3-C07985F1D80E}" sibTransId="{70679393-7C78-40A2-8E2E-7F80B4E81410}"/>
    <dgm:cxn modelId="{34128E57-503F-4104-B02B-8018FC5945EC}" type="presOf" srcId="{35A3FE75-DB99-42EB-81F4-9F2044D2C0CC}" destId="{7CB2435D-4271-46B0-91E7-74789F6F8F16}" srcOrd="0" destOrd="0" presId="urn:microsoft.com/office/officeart/2005/8/layout/vList5"/>
    <dgm:cxn modelId="{8E35967F-D2F8-40D8-BB2D-AD3ACEFB41AF}" srcId="{8D2146C7-91B3-46F0-B9CB-0AA439FFC59C}" destId="{35A3FE75-DB99-42EB-81F4-9F2044D2C0CC}" srcOrd="4" destOrd="0" parTransId="{CB65B333-4B8B-49A5-A484-27ED32C722B2}" sibTransId="{0855CBDF-B343-43F3-B731-539BF9998F50}"/>
    <dgm:cxn modelId="{EC3C12C9-582D-4392-9F33-4A859157FF1B}" type="presOf" srcId="{72B3129F-BD60-4F1D-9343-8ABB47D37B8C}" destId="{F8CE2E66-ECF8-4A0F-80F2-8BEA3E18E3F6}" srcOrd="0" destOrd="0" presId="urn:microsoft.com/office/officeart/2005/8/layout/vList5"/>
    <dgm:cxn modelId="{EFEAED8B-52F3-4926-BBA2-24DBDD037C8C}" srcId="{8D2146C7-91B3-46F0-B9CB-0AA439FFC59C}" destId="{1D3AE77F-CBDF-41A1-80B0-893C5D3AE69A}" srcOrd="5" destOrd="0" parTransId="{BA3ABC0F-DC61-4AF4-B118-5590CDA21A75}" sibTransId="{4DABCF58-42A8-458C-85FB-7A869F0437B3}"/>
    <dgm:cxn modelId="{446CD7B2-B1B8-4BC2-884B-669EB7BAFEB7}" type="presOf" srcId="{A2CD53C2-2EBC-4C59-923D-1754EE3E1341}" destId="{8A467854-339A-4234-A320-B263B7BAE4BE}" srcOrd="0" destOrd="0" presId="urn:microsoft.com/office/officeart/2005/8/layout/vList5"/>
    <dgm:cxn modelId="{B98851AF-11B4-47B4-A01A-77605EEE2DE6}" srcId="{8D2146C7-91B3-46F0-B9CB-0AA439FFC59C}" destId="{A2CD53C2-2EBC-4C59-923D-1754EE3E1341}" srcOrd="1" destOrd="0" parTransId="{5936A315-1468-4735-8815-FB0F493C2824}" sibTransId="{8355A811-11C8-46D3-811C-DEF837226234}"/>
    <dgm:cxn modelId="{6164DE70-0A63-41D8-B33E-63D4F9789108}" type="presOf" srcId="{A8E3068C-FF1C-4D8E-9100-2C360B8D30B5}" destId="{74F6FCB6-4E5A-43E8-8406-4F5D73912CC9}" srcOrd="0" destOrd="1" presId="urn:microsoft.com/office/officeart/2005/8/layout/vList5"/>
    <dgm:cxn modelId="{355EB409-2AF3-4E14-BB94-66DA05F281AD}" type="presOf" srcId="{979F9336-9807-43ED-B324-B9368822AC0C}" destId="{5604F4D5-0C54-4BEC-9A11-EECD56E65E2F}" srcOrd="0" destOrd="0" presId="urn:microsoft.com/office/officeart/2005/8/layout/vList5"/>
    <dgm:cxn modelId="{A7AA0C6E-183A-4E63-BD4C-202EBE0716AA}" srcId="{35A3FE75-DB99-42EB-81F4-9F2044D2C0CC}" destId="{A8E3068C-FF1C-4D8E-9100-2C360B8D30B5}" srcOrd="1" destOrd="0" parTransId="{CE4B5B3B-4939-47B4-8974-95CFAC4166CB}" sibTransId="{50EC33D5-3227-41D0-A562-658EB1C4DAF9}"/>
    <dgm:cxn modelId="{1641C0CC-B716-46D0-AE63-5D3BE867D41E}" type="presOf" srcId="{8D2146C7-91B3-46F0-B9CB-0AA439FFC59C}" destId="{90B074E0-0951-48E2-8BA1-DF77B1893964}" srcOrd="0" destOrd="0" presId="urn:microsoft.com/office/officeart/2005/8/layout/vList5"/>
    <dgm:cxn modelId="{B786F853-264A-48BA-9D8A-CEF53A3EE153}" srcId="{35A3FE75-DB99-42EB-81F4-9F2044D2C0CC}" destId="{30C944C3-B863-4CF6-9C7A-1213526BF55A}" srcOrd="0" destOrd="0" parTransId="{90E0A80E-2639-4778-A039-9B2621421FC9}" sibTransId="{D5CDB118-AC73-4A63-97EC-60D9F7327EF6}"/>
    <dgm:cxn modelId="{4CF66980-53B0-450C-994A-45F3F79C40C4}" srcId="{8D2146C7-91B3-46F0-B9CB-0AA439FFC59C}" destId="{AF3BDABC-4BD1-4E72-8FA2-458778ECEF0D}" srcOrd="2" destOrd="0" parTransId="{3DBD1542-3158-42EA-9E7F-C8631F302EB7}" sibTransId="{70B05795-885C-48B0-8088-3BB5F7A57866}"/>
    <dgm:cxn modelId="{C03441CF-7FD7-4B39-ACF6-70065BB4A9DC}" type="presOf" srcId="{1D3AE77F-CBDF-41A1-80B0-893C5D3AE69A}" destId="{D76FAD6B-11F4-4C52-8893-A43CC6EE6963}" srcOrd="0" destOrd="0" presId="urn:microsoft.com/office/officeart/2005/8/layout/vList5"/>
    <dgm:cxn modelId="{0FBE8158-42E0-432F-BD7D-BE32700C37B4}" type="presOf" srcId="{AF3BDABC-4BD1-4E72-8FA2-458778ECEF0D}" destId="{736A235B-7697-4B15-A346-6F13EE641046}" srcOrd="0" destOrd="0" presId="urn:microsoft.com/office/officeart/2005/8/layout/vList5"/>
    <dgm:cxn modelId="{DD312328-9254-493D-B695-674C7701ED6A}" type="presParOf" srcId="{90B074E0-0951-48E2-8BA1-DF77B1893964}" destId="{CD4BF1D0-B5DE-4889-80FD-DB688A528A2E}" srcOrd="0" destOrd="0" presId="urn:microsoft.com/office/officeart/2005/8/layout/vList5"/>
    <dgm:cxn modelId="{7466C878-9B40-4882-8A7F-F3FCF8E67830}" type="presParOf" srcId="{CD4BF1D0-B5DE-4889-80FD-DB688A528A2E}" destId="{5604F4D5-0C54-4BEC-9A11-EECD56E65E2F}" srcOrd="0" destOrd="0" presId="urn:microsoft.com/office/officeart/2005/8/layout/vList5"/>
    <dgm:cxn modelId="{7B396996-9882-4CF4-9D66-901CFF08DD4E}" type="presParOf" srcId="{90B074E0-0951-48E2-8BA1-DF77B1893964}" destId="{EED5125E-7A45-40EF-ACEF-3BF0EBACCEA3}" srcOrd="1" destOrd="0" presId="urn:microsoft.com/office/officeart/2005/8/layout/vList5"/>
    <dgm:cxn modelId="{919113E7-1193-423B-B0D5-C0429426F57D}" type="presParOf" srcId="{90B074E0-0951-48E2-8BA1-DF77B1893964}" destId="{E29417CD-B8D2-4664-A3AB-4956CEA7F059}" srcOrd="2" destOrd="0" presId="urn:microsoft.com/office/officeart/2005/8/layout/vList5"/>
    <dgm:cxn modelId="{9D68035E-DB3C-404D-9D40-C9CF32F807E5}" type="presParOf" srcId="{E29417CD-B8D2-4664-A3AB-4956CEA7F059}" destId="{8A467854-339A-4234-A320-B263B7BAE4BE}" srcOrd="0" destOrd="0" presId="urn:microsoft.com/office/officeart/2005/8/layout/vList5"/>
    <dgm:cxn modelId="{565C67DB-406F-461B-A32C-EB966BE14EC0}" type="presParOf" srcId="{90B074E0-0951-48E2-8BA1-DF77B1893964}" destId="{A45CFECD-A054-483E-B60D-3A0700A92930}" srcOrd="3" destOrd="0" presId="urn:microsoft.com/office/officeart/2005/8/layout/vList5"/>
    <dgm:cxn modelId="{32B060E8-2B92-4CCB-882A-6700ACCBE34A}" type="presParOf" srcId="{90B074E0-0951-48E2-8BA1-DF77B1893964}" destId="{1D8CAD73-615A-4C2C-9BE7-321238E91990}" srcOrd="4" destOrd="0" presId="urn:microsoft.com/office/officeart/2005/8/layout/vList5"/>
    <dgm:cxn modelId="{010C2DE7-B6F9-4C73-AF35-30BA71708460}" type="presParOf" srcId="{1D8CAD73-615A-4C2C-9BE7-321238E91990}" destId="{736A235B-7697-4B15-A346-6F13EE641046}" srcOrd="0" destOrd="0" presId="urn:microsoft.com/office/officeart/2005/8/layout/vList5"/>
    <dgm:cxn modelId="{8B001ABA-CFCA-4A23-A04A-455789ACA55E}" type="presParOf" srcId="{90B074E0-0951-48E2-8BA1-DF77B1893964}" destId="{9333A31C-2A3D-471E-88B0-BC8472871B70}" srcOrd="5" destOrd="0" presId="urn:microsoft.com/office/officeart/2005/8/layout/vList5"/>
    <dgm:cxn modelId="{3EE9DF16-B517-49F9-B3E6-D6DA64207B4A}" type="presParOf" srcId="{90B074E0-0951-48E2-8BA1-DF77B1893964}" destId="{57A148E6-86FE-4065-94D3-0382BD553A99}" srcOrd="6" destOrd="0" presId="urn:microsoft.com/office/officeart/2005/8/layout/vList5"/>
    <dgm:cxn modelId="{B209294D-3786-459E-A45B-8A6F4D505391}" type="presParOf" srcId="{57A148E6-86FE-4065-94D3-0382BD553A99}" destId="{F8CE2E66-ECF8-4A0F-80F2-8BEA3E18E3F6}" srcOrd="0" destOrd="0" presId="urn:microsoft.com/office/officeart/2005/8/layout/vList5"/>
    <dgm:cxn modelId="{4DA1D774-08CE-4AE9-8037-EF18277AD313}" type="presParOf" srcId="{90B074E0-0951-48E2-8BA1-DF77B1893964}" destId="{92B0C9C9-E22C-474E-9999-7CD4189FD8F5}" srcOrd="7" destOrd="0" presId="urn:microsoft.com/office/officeart/2005/8/layout/vList5"/>
    <dgm:cxn modelId="{E797E808-0A3A-4FFB-939F-9B98ADEAE7B3}" type="presParOf" srcId="{90B074E0-0951-48E2-8BA1-DF77B1893964}" destId="{73A77ACB-F377-42A7-96E6-424FFB8EF6F9}" srcOrd="8" destOrd="0" presId="urn:microsoft.com/office/officeart/2005/8/layout/vList5"/>
    <dgm:cxn modelId="{2BA2EFA8-F14E-45DC-AA50-5FFF59FBF26E}" type="presParOf" srcId="{73A77ACB-F377-42A7-96E6-424FFB8EF6F9}" destId="{7CB2435D-4271-46B0-91E7-74789F6F8F16}" srcOrd="0" destOrd="0" presId="urn:microsoft.com/office/officeart/2005/8/layout/vList5"/>
    <dgm:cxn modelId="{807C628E-CAC7-46D7-A5EA-FBF5AC71E20F}" type="presParOf" srcId="{73A77ACB-F377-42A7-96E6-424FFB8EF6F9}" destId="{74F6FCB6-4E5A-43E8-8406-4F5D73912CC9}" srcOrd="1" destOrd="0" presId="urn:microsoft.com/office/officeart/2005/8/layout/vList5"/>
    <dgm:cxn modelId="{7C17B7DF-C2C2-469F-B1AA-17FBDE8F63A8}" type="presParOf" srcId="{90B074E0-0951-48E2-8BA1-DF77B1893964}" destId="{2B2481D1-D6B6-415E-9B0E-8E6C03370ED2}" srcOrd="9" destOrd="0" presId="urn:microsoft.com/office/officeart/2005/8/layout/vList5"/>
    <dgm:cxn modelId="{786409EE-C509-4B8A-B36A-7FCA55CB521E}" type="presParOf" srcId="{90B074E0-0951-48E2-8BA1-DF77B1893964}" destId="{3BA8ABF4-A718-49A9-A43F-ED72F14246CF}" srcOrd="10" destOrd="0" presId="urn:microsoft.com/office/officeart/2005/8/layout/vList5"/>
    <dgm:cxn modelId="{8ED7AA23-0D71-4AFD-9C6A-04BD95B47C65}" type="presParOf" srcId="{3BA8ABF4-A718-49A9-A43F-ED72F14246CF}" destId="{D76FAD6B-11F4-4C52-8893-A43CC6EE6963}"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A9EE31-372B-4C87-9623-519BFCBE476F}"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ES"/>
        </a:p>
      </dgm:t>
    </dgm:pt>
    <dgm:pt modelId="{D86C8BC1-B9A6-4D19-BCAC-87C7A598F031}">
      <dgm:prSet phldrT="[Texto]" custT="1"/>
      <dgm:spPr/>
      <dgm:t>
        <a:bodyPr/>
        <a:lstStyle/>
        <a:p>
          <a:r>
            <a:rPr lang="en-US" sz="1400" dirty="0" smtClean="0"/>
            <a:t>Electroma</a:t>
          </a:r>
          <a:r>
            <a:rPr lang="en-US" sz="1400" dirty="0" smtClean="0"/>
            <a:t>gnetic</a:t>
          </a:r>
        </a:p>
        <a:p>
          <a:r>
            <a:rPr lang="en-US" sz="1400" dirty="0" smtClean="0"/>
            <a:t>Methods (EM)</a:t>
          </a:r>
          <a:endParaRPr lang="es-ES" sz="1400" dirty="0"/>
        </a:p>
      </dgm:t>
    </dgm:pt>
    <dgm:pt modelId="{E4BA8A81-046C-4C72-B81D-23DFFB3DF603}" type="parTrans" cxnId="{5B58EA4F-87A2-4117-9478-82F2F812E5B2}">
      <dgm:prSet/>
      <dgm:spPr/>
      <dgm:t>
        <a:bodyPr/>
        <a:lstStyle/>
        <a:p>
          <a:endParaRPr lang="es-ES"/>
        </a:p>
      </dgm:t>
    </dgm:pt>
    <dgm:pt modelId="{8763BF6B-903E-45BA-BD23-9CCCC382714B}" type="sibTrans" cxnId="{5B58EA4F-87A2-4117-9478-82F2F812E5B2}">
      <dgm:prSet/>
      <dgm:spPr/>
      <dgm:t>
        <a:bodyPr/>
        <a:lstStyle/>
        <a:p>
          <a:endParaRPr lang="es-ES"/>
        </a:p>
      </dgm:t>
    </dgm:pt>
    <dgm:pt modelId="{70E0E69B-A5BD-4067-81A1-CB5DB45518C7}">
      <dgm:prSet phldrT="[Texto]" custT="1"/>
      <dgm:spPr/>
      <dgm:t>
        <a:bodyPr/>
        <a:lstStyle/>
        <a:p>
          <a:r>
            <a:rPr lang="en-US" sz="1400" dirty="0" smtClean="0"/>
            <a:t>Previous research</a:t>
          </a:r>
          <a:endParaRPr lang="es-ES" sz="1400" dirty="0"/>
        </a:p>
      </dgm:t>
    </dgm:pt>
    <dgm:pt modelId="{D67856DA-A6FC-47B3-97C6-D12C556B2C69}" type="parTrans" cxnId="{89438EA1-5850-468B-9E8E-5A2D288AC16D}">
      <dgm:prSet/>
      <dgm:spPr/>
      <dgm:t>
        <a:bodyPr/>
        <a:lstStyle/>
        <a:p>
          <a:endParaRPr lang="es-ES"/>
        </a:p>
      </dgm:t>
    </dgm:pt>
    <dgm:pt modelId="{A0E9AA98-F555-486B-88D4-D29699674725}" type="sibTrans" cxnId="{89438EA1-5850-468B-9E8E-5A2D288AC16D}">
      <dgm:prSet/>
      <dgm:spPr/>
      <dgm:t>
        <a:bodyPr/>
        <a:lstStyle/>
        <a:p>
          <a:endParaRPr lang="es-ES"/>
        </a:p>
      </dgm:t>
    </dgm:pt>
    <dgm:pt modelId="{9F06EA0E-73FF-489A-B650-5798500E98B5}">
      <dgm:prSet phldrT="[Texto]" custT="1"/>
      <dgm:spPr/>
      <dgm:t>
        <a:bodyPr/>
        <a:lstStyle/>
        <a:p>
          <a:pPr algn="l"/>
          <a:r>
            <a:rPr lang="en-US" sz="1400" dirty="0" smtClean="0"/>
            <a:t>Robust methods that hardcode specific denoising.</a:t>
          </a:r>
          <a:endParaRPr lang="es-ES" sz="1400" dirty="0"/>
        </a:p>
      </dgm:t>
    </dgm:pt>
    <dgm:pt modelId="{0207B7A3-BBD9-4ECB-BD0B-BA79E81D6783}" type="parTrans" cxnId="{F94C098C-DE79-4A77-A645-EDB07804BFA4}">
      <dgm:prSet/>
      <dgm:spPr/>
      <dgm:t>
        <a:bodyPr/>
        <a:lstStyle/>
        <a:p>
          <a:endParaRPr lang="es-ES"/>
        </a:p>
      </dgm:t>
    </dgm:pt>
    <dgm:pt modelId="{519E9DAD-7198-4BCA-AAE1-0613A7E911B4}" type="sibTrans" cxnId="{F94C098C-DE79-4A77-A645-EDB07804BFA4}">
      <dgm:prSet/>
      <dgm:spPr/>
      <dgm:t>
        <a:bodyPr/>
        <a:lstStyle/>
        <a:p>
          <a:endParaRPr lang="es-ES"/>
        </a:p>
      </dgm:t>
    </dgm:pt>
    <dgm:pt modelId="{0C227FB2-B943-4EE1-8FAA-D2C1B78A7DCB}">
      <dgm:prSet phldrT="[Texto]" custT="1"/>
      <dgm:spPr/>
      <dgm:t>
        <a:bodyPr/>
        <a:lstStyle/>
        <a:p>
          <a:r>
            <a:rPr lang="en-US" sz="1400" dirty="0" smtClean="0"/>
            <a:t>Machine Learning (ML)</a:t>
          </a:r>
          <a:endParaRPr lang="es-ES" sz="1400" dirty="0"/>
        </a:p>
      </dgm:t>
    </dgm:pt>
    <dgm:pt modelId="{5C21ADE8-3D78-420B-A34D-1DB420075498}" type="parTrans" cxnId="{1086B53E-4B3B-4B21-B241-0133E64DB82E}">
      <dgm:prSet/>
      <dgm:spPr/>
      <dgm:t>
        <a:bodyPr/>
        <a:lstStyle/>
        <a:p>
          <a:endParaRPr lang="es-ES"/>
        </a:p>
      </dgm:t>
    </dgm:pt>
    <dgm:pt modelId="{D6C66B7C-08A3-46E1-AC1F-F2A7A43554AE}" type="sibTrans" cxnId="{1086B53E-4B3B-4B21-B241-0133E64DB82E}">
      <dgm:prSet/>
      <dgm:spPr/>
      <dgm:t>
        <a:bodyPr/>
        <a:lstStyle/>
        <a:p>
          <a:endParaRPr lang="es-ES"/>
        </a:p>
      </dgm:t>
    </dgm:pt>
    <dgm:pt modelId="{6D1F6886-F062-44B3-9798-3F5865D3338F}">
      <dgm:prSet phldrT="[Texto]" custT="1"/>
      <dgm:spPr>
        <a:blipFill rotWithShape="1">
          <a:blip xmlns:r="http://schemas.openxmlformats.org/officeDocument/2006/relationships" r:embed="rId1"/>
          <a:stretch>
            <a:fillRect l="-3226" t="-12752" b="-16107"/>
          </a:stretch>
        </a:blipFill>
      </dgm:spPr>
      <dgm:t>
        <a:bodyPr/>
        <a:lstStyle/>
        <a:p>
          <a:r>
            <a:rPr lang="es-ES">
              <a:noFill/>
            </a:rPr>
            <a:t> </a:t>
          </a:r>
        </a:p>
      </dgm:t>
    </dgm:pt>
    <dgm:pt modelId="{D97B6917-7F85-4AF4-8457-28D219245EE6}" type="parTrans" cxnId="{3A221D00-6C29-4C5E-B736-2F9B5DF88862}">
      <dgm:prSet/>
      <dgm:spPr/>
      <dgm:t>
        <a:bodyPr/>
        <a:lstStyle/>
        <a:p>
          <a:endParaRPr lang="es-ES"/>
        </a:p>
      </dgm:t>
    </dgm:pt>
    <dgm:pt modelId="{7329F5BE-1BAA-4D9A-BEBC-679B051FAE08}" type="sibTrans" cxnId="{3A221D00-6C29-4C5E-B736-2F9B5DF88862}">
      <dgm:prSet/>
      <dgm:spPr/>
      <dgm:t>
        <a:bodyPr/>
        <a:lstStyle/>
        <a:p>
          <a:endParaRPr lang="es-ES"/>
        </a:p>
      </dgm:t>
    </dgm:pt>
    <dgm:pt modelId="{7D51F9E4-7DD5-4AA2-A658-8074E97CB735}">
      <dgm:prSet phldrT="[Texto]" custT="1"/>
      <dgm:spPr/>
      <dgm:t>
        <a:bodyPr/>
        <a:lstStyle/>
        <a:p>
          <a:r>
            <a:rPr lang="en-US" sz="1400" dirty="0" smtClean="0"/>
            <a:t>Difficulty to obtain quality data in noisy environments</a:t>
          </a:r>
          <a:endParaRPr lang="es-ES" sz="1400" dirty="0"/>
        </a:p>
      </dgm:t>
    </dgm:pt>
    <dgm:pt modelId="{4A980925-F9CE-4AEF-9684-DCA5D33F1547}" type="parTrans" cxnId="{BC0AD7D1-6AA0-4B13-93F2-2B5A1392C2A3}">
      <dgm:prSet/>
      <dgm:spPr/>
      <dgm:t>
        <a:bodyPr/>
        <a:lstStyle/>
        <a:p>
          <a:endParaRPr lang="es-ES"/>
        </a:p>
      </dgm:t>
    </dgm:pt>
    <dgm:pt modelId="{04017049-46BE-45F9-98E2-66A784FD9617}" type="sibTrans" cxnId="{BC0AD7D1-6AA0-4B13-93F2-2B5A1392C2A3}">
      <dgm:prSet/>
      <dgm:spPr/>
      <dgm:t>
        <a:bodyPr/>
        <a:lstStyle/>
        <a:p>
          <a:endParaRPr lang="es-ES"/>
        </a:p>
      </dgm:t>
    </dgm:pt>
    <dgm:pt modelId="{4061FE23-FDFF-49C0-88BB-C2B4EE8788FA}">
      <dgm:prSet phldrT="[Texto]" custT="1"/>
      <dgm:spPr/>
      <dgm:t>
        <a:bodyPr/>
        <a:lstStyle/>
        <a:p>
          <a:r>
            <a:rPr lang="en-US" sz="1400" dirty="0" smtClean="0"/>
            <a:t>Magnetotelluric  (MT)</a:t>
          </a:r>
          <a:endParaRPr lang="es-ES" sz="1400" dirty="0"/>
        </a:p>
      </dgm:t>
    </dgm:pt>
    <dgm:pt modelId="{0F463008-5F98-42B0-93A5-3D6654A91780}" type="parTrans" cxnId="{BC7AD39C-EC84-4E79-A493-AB3E7317202A}">
      <dgm:prSet/>
      <dgm:spPr/>
      <dgm:t>
        <a:bodyPr/>
        <a:lstStyle/>
        <a:p>
          <a:endParaRPr lang="es-ES"/>
        </a:p>
      </dgm:t>
    </dgm:pt>
    <dgm:pt modelId="{0B3B2E8E-5D8C-4AF3-8083-689A3AEC353B}" type="sibTrans" cxnId="{BC7AD39C-EC84-4E79-A493-AB3E7317202A}">
      <dgm:prSet/>
      <dgm:spPr/>
      <dgm:t>
        <a:bodyPr/>
        <a:lstStyle/>
        <a:p>
          <a:endParaRPr lang="es-ES"/>
        </a:p>
      </dgm:t>
    </dgm:pt>
    <dgm:pt modelId="{E6158CD0-F5A5-4890-B40F-928A839B3DD9}">
      <dgm:prSet phldrT="[Texto]" custT="1"/>
      <dgm:spPr/>
      <dgm:t>
        <a:bodyPr/>
        <a:lstStyle/>
        <a:p>
          <a:r>
            <a:rPr lang="en-US" sz="1400" dirty="0" smtClean="0"/>
            <a:t>Characterize and monitor reservoirs </a:t>
          </a:r>
          <a:r>
            <a:rPr lang="en-US" sz="1400" dirty="0" smtClean="0">
              <a:sym typeface="Wingdings" panose="05000000000000000000" pitchFamily="2" charset="2"/>
            </a:rPr>
            <a:t> </a:t>
          </a:r>
          <a:r>
            <a:rPr lang="en-US" sz="1400" dirty="0" smtClean="0"/>
            <a:t>resistivity data</a:t>
          </a:r>
        </a:p>
      </dgm:t>
    </dgm:pt>
    <dgm:pt modelId="{634ED6ED-97C9-4783-9576-809595EA07BE}" type="parTrans" cxnId="{0953ADD3-4FCF-427B-80A5-50E68C66A9AA}">
      <dgm:prSet/>
      <dgm:spPr/>
      <dgm:t>
        <a:bodyPr/>
        <a:lstStyle/>
        <a:p>
          <a:endParaRPr lang="es-ES"/>
        </a:p>
      </dgm:t>
    </dgm:pt>
    <dgm:pt modelId="{C9CBA3F3-E212-4A7A-8807-BE0204AE57D9}" type="sibTrans" cxnId="{0953ADD3-4FCF-427B-80A5-50E68C66A9AA}">
      <dgm:prSet/>
      <dgm:spPr/>
      <dgm:t>
        <a:bodyPr/>
        <a:lstStyle/>
        <a:p>
          <a:endParaRPr lang="es-ES"/>
        </a:p>
      </dgm:t>
    </dgm:pt>
    <dgm:pt modelId="{C80DB513-81D0-4CE9-BD95-CA5B445ABD35}" type="pres">
      <dgm:prSet presAssocID="{5DA9EE31-372B-4C87-9623-519BFCBE476F}" presName="rootnode" presStyleCnt="0">
        <dgm:presLayoutVars>
          <dgm:chMax/>
          <dgm:chPref/>
          <dgm:dir/>
          <dgm:animLvl val="lvl"/>
        </dgm:presLayoutVars>
      </dgm:prSet>
      <dgm:spPr/>
    </dgm:pt>
    <dgm:pt modelId="{10EB63AB-2BF2-4C4E-94B8-6981A66B4F3B}" type="pres">
      <dgm:prSet presAssocID="{D86C8BC1-B9A6-4D19-BCAC-87C7A598F031}" presName="composite" presStyleCnt="0"/>
      <dgm:spPr/>
    </dgm:pt>
    <dgm:pt modelId="{0D731CB4-57A0-4F34-974D-473FC7214448}" type="pres">
      <dgm:prSet presAssocID="{D86C8BC1-B9A6-4D19-BCAC-87C7A598F031}" presName="bentUpArrow1" presStyleLbl="alignImgPlace1" presStyleIdx="0" presStyleCnt="3"/>
      <dgm:spPr/>
    </dgm:pt>
    <dgm:pt modelId="{16E57628-7A93-4058-BAC6-5E7B438E0C44}" type="pres">
      <dgm:prSet presAssocID="{D86C8BC1-B9A6-4D19-BCAC-87C7A598F031}" presName="ParentText" presStyleLbl="node1" presStyleIdx="0" presStyleCnt="4">
        <dgm:presLayoutVars>
          <dgm:chMax val="1"/>
          <dgm:chPref val="1"/>
          <dgm:bulletEnabled val="1"/>
        </dgm:presLayoutVars>
      </dgm:prSet>
      <dgm:spPr/>
      <dgm:t>
        <a:bodyPr/>
        <a:lstStyle/>
        <a:p>
          <a:endParaRPr lang="es-ES"/>
        </a:p>
      </dgm:t>
    </dgm:pt>
    <dgm:pt modelId="{3E69081D-1B34-48CD-BD70-15DB8E5D5027}" type="pres">
      <dgm:prSet presAssocID="{D86C8BC1-B9A6-4D19-BCAC-87C7A598F031}" presName="ChildText" presStyleLbl="revTx" presStyleIdx="0" presStyleCnt="4" custScaleX="144732" custLinFactNeighborX="26129" custLinFactNeighborY="890">
        <dgm:presLayoutVars>
          <dgm:chMax val="0"/>
          <dgm:chPref val="0"/>
          <dgm:bulletEnabled val="1"/>
        </dgm:presLayoutVars>
      </dgm:prSet>
      <dgm:spPr/>
      <dgm:t>
        <a:bodyPr/>
        <a:lstStyle/>
        <a:p>
          <a:endParaRPr lang="es-ES"/>
        </a:p>
      </dgm:t>
    </dgm:pt>
    <dgm:pt modelId="{2DE7DE90-3937-424B-92B0-828B692538FA}" type="pres">
      <dgm:prSet presAssocID="{8763BF6B-903E-45BA-BD23-9CCCC382714B}" presName="sibTrans" presStyleCnt="0"/>
      <dgm:spPr/>
    </dgm:pt>
    <dgm:pt modelId="{EE3BA392-85E7-4E5C-B59F-C17FE489A498}" type="pres">
      <dgm:prSet presAssocID="{4061FE23-FDFF-49C0-88BB-C2B4EE8788FA}" presName="composite" presStyleCnt="0"/>
      <dgm:spPr/>
    </dgm:pt>
    <dgm:pt modelId="{FC06B823-F59F-41C8-9877-F0E6A04B9CBD}" type="pres">
      <dgm:prSet presAssocID="{4061FE23-FDFF-49C0-88BB-C2B4EE8788FA}" presName="bentUpArrow1" presStyleLbl="alignImgPlace1" presStyleIdx="1" presStyleCnt="3"/>
      <dgm:spPr/>
    </dgm:pt>
    <dgm:pt modelId="{28E6CA75-5557-461C-BA45-A7BBCC96CFAC}" type="pres">
      <dgm:prSet presAssocID="{4061FE23-FDFF-49C0-88BB-C2B4EE8788FA}" presName="ParentText" presStyleLbl="node1" presStyleIdx="1" presStyleCnt="4">
        <dgm:presLayoutVars>
          <dgm:chMax val="1"/>
          <dgm:chPref val="1"/>
          <dgm:bulletEnabled val="1"/>
        </dgm:presLayoutVars>
      </dgm:prSet>
      <dgm:spPr/>
      <dgm:t>
        <a:bodyPr/>
        <a:lstStyle/>
        <a:p>
          <a:endParaRPr lang="es-ES"/>
        </a:p>
      </dgm:t>
    </dgm:pt>
    <dgm:pt modelId="{3F88E92A-4D64-403D-9BD3-01C8EF4F337B}" type="pres">
      <dgm:prSet presAssocID="{4061FE23-FDFF-49C0-88BB-C2B4EE8788FA}" presName="ChildText" presStyleLbl="revTx" presStyleIdx="1" presStyleCnt="4" custScaleX="141622" custLinFactNeighborX="25729" custLinFactNeighborY="-3073">
        <dgm:presLayoutVars>
          <dgm:chMax val="0"/>
          <dgm:chPref val="0"/>
          <dgm:bulletEnabled val="1"/>
        </dgm:presLayoutVars>
      </dgm:prSet>
      <dgm:spPr/>
      <dgm:t>
        <a:bodyPr/>
        <a:lstStyle/>
        <a:p>
          <a:endParaRPr lang="es-ES"/>
        </a:p>
      </dgm:t>
    </dgm:pt>
    <dgm:pt modelId="{00480FEE-D2C8-40C3-8748-4262C73AC1AE}" type="pres">
      <dgm:prSet presAssocID="{0B3B2E8E-5D8C-4AF3-8083-689A3AEC353B}" presName="sibTrans" presStyleCnt="0"/>
      <dgm:spPr/>
    </dgm:pt>
    <dgm:pt modelId="{34DB70BD-7457-43FF-9288-488CA6239D10}" type="pres">
      <dgm:prSet presAssocID="{70E0E69B-A5BD-4067-81A1-CB5DB45518C7}" presName="composite" presStyleCnt="0"/>
      <dgm:spPr/>
    </dgm:pt>
    <dgm:pt modelId="{E87AD257-DDE0-437D-8F72-9E21780E14CA}" type="pres">
      <dgm:prSet presAssocID="{70E0E69B-A5BD-4067-81A1-CB5DB45518C7}" presName="bentUpArrow1" presStyleLbl="alignImgPlace1" presStyleIdx="2" presStyleCnt="3"/>
      <dgm:spPr/>
    </dgm:pt>
    <dgm:pt modelId="{A6842EEF-D5D8-430A-AACA-50283EE0F874}" type="pres">
      <dgm:prSet presAssocID="{70E0E69B-A5BD-4067-81A1-CB5DB45518C7}" presName="ParentText" presStyleLbl="node1" presStyleIdx="2" presStyleCnt="4">
        <dgm:presLayoutVars>
          <dgm:chMax val="1"/>
          <dgm:chPref val="1"/>
          <dgm:bulletEnabled val="1"/>
        </dgm:presLayoutVars>
      </dgm:prSet>
      <dgm:spPr/>
    </dgm:pt>
    <dgm:pt modelId="{31D63484-16C9-4AAD-AF6B-FD8CC53024FB}" type="pres">
      <dgm:prSet presAssocID="{70E0E69B-A5BD-4067-81A1-CB5DB45518C7}" presName="ChildText" presStyleLbl="revTx" presStyleIdx="2" presStyleCnt="4" custScaleX="183536" custLinFactNeighborX="44659" custLinFactNeighborY="390">
        <dgm:presLayoutVars>
          <dgm:chMax val="0"/>
          <dgm:chPref val="0"/>
          <dgm:bulletEnabled val="1"/>
        </dgm:presLayoutVars>
      </dgm:prSet>
      <dgm:spPr/>
      <dgm:t>
        <a:bodyPr/>
        <a:lstStyle/>
        <a:p>
          <a:endParaRPr lang="es-ES"/>
        </a:p>
      </dgm:t>
    </dgm:pt>
    <dgm:pt modelId="{E0E0CF94-18B3-45C1-A125-65AAAA367E0C}" type="pres">
      <dgm:prSet presAssocID="{A0E9AA98-F555-486B-88D4-D29699674725}" presName="sibTrans" presStyleCnt="0"/>
      <dgm:spPr/>
    </dgm:pt>
    <dgm:pt modelId="{29DC1E4B-8CA8-4ABD-84D9-DBAEBD20EB91}" type="pres">
      <dgm:prSet presAssocID="{0C227FB2-B943-4EE1-8FAA-D2C1B78A7DCB}" presName="composite" presStyleCnt="0"/>
      <dgm:spPr/>
    </dgm:pt>
    <dgm:pt modelId="{CF14B174-A8AE-46CB-8E38-6C5409C4FD13}" type="pres">
      <dgm:prSet presAssocID="{0C227FB2-B943-4EE1-8FAA-D2C1B78A7DCB}" presName="ParentText" presStyleLbl="node1" presStyleIdx="3" presStyleCnt="4">
        <dgm:presLayoutVars>
          <dgm:chMax val="1"/>
          <dgm:chPref val="1"/>
          <dgm:bulletEnabled val="1"/>
        </dgm:presLayoutVars>
      </dgm:prSet>
      <dgm:spPr/>
    </dgm:pt>
    <dgm:pt modelId="{B90CCC67-D082-4ABD-9AD9-DAB6C5537EF2}" type="pres">
      <dgm:prSet presAssocID="{0C227FB2-B943-4EE1-8FAA-D2C1B78A7DCB}" presName="FinalChildText" presStyleLbl="revTx" presStyleIdx="3" presStyleCnt="4" custScaleX="161699" custLinFactNeighborX="36579" custLinFactNeighborY="4104">
        <dgm:presLayoutVars>
          <dgm:chMax val="0"/>
          <dgm:chPref val="0"/>
          <dgm:bulletEnabled val="1"/>
        </dgm:presLayoutVars>
      </dgm:prSet>
      <dgm:spPr/>
      <dgm:t>
        <a:bodyPr/>
        <a:lstStyle/>
        <a:p>
          <a:endParaRPr lang="es-ES"/>
        </a:p>
      </dgm:t>
    </dgm:pt>
  </dgm:ptLst>
  <dgm:cxnLst>
    <dgm:cxn modelId="{3A221D00-6C29-4C5E-B736-2F9B5DF88862}" srcId="{0C227FB2-B943-4EE1-8FAA-D2C1B78A7DCB}" destId="{6D1F6886-F062-44B3-9798-3F5865D3338F}" srcOrd="0" destOrd="0" parTransId="{D97B6917-7F85-4AF4-8457-28D219245EE6}" sibTransId="{7329F5BE-1BAA-4D9A-BEBC-679B051FAE08}"/>
    <dgm:cxn modelId="{89438EA1-5850-468B-9E8E-5A2D288AC16D}" srcId="{5DA9EE31-372B-4C87-9623-519BFCBE476F}" destId="{70E0E69B-A5BD-4067-81A1-CB5DB45518C7}" srcOrd="2" destOrd="0" parTransId="{D67856DA-A6FC-47B3-97C6-D12C556B2C69}" sibTransId="{A0E9AA98-F555-486B-88D4-D29699674725}"/>
    <dgm:cxn modelId="{F94C098C-DE79-4A77-A645-EDB07804BFA4}" srcId="{70E0E69B-A5BD-4067-81A1-CB5DB45518C7}" destId="{9F06EA0E-73FF-489A-B650-5798500E98B5}" srcOrd="0" destOrd="0" parTransId="{0207B7A3-BBD9-4ECB-BD0B-BA79E81D6783}" sibTransId="{519E9DAD-7198-4BCA-AAE1-0613A7E911B4}"/>
    <dgm:cxn modelId="{5B58EA4F-87A2-4117-9478-82F2F812E5B2}" srcId="{5DA9EE31-372B-4C87-9623-519BFCBE476F}" destId="{D86C8BC1-B9A6-4D19-BCAC-87C7A598F031}" srcOrd="0" destOrd="0" parTransId="{E4BA8A81-046C-4C72-B81D-23DFFB3DF603}" sibTransId="{8763BF6B-903E-45BA-BD23-9CCCC382714B}"/>
    <dgm:cxn modelId="{9967B475-B889-4E5A-9989-2263C1F6C14C}" type="presOf" srcId="{E6158CD0-F5A5-4890-B40F-928A839B3DD9}" destId="{3E69081D-1B34-48CD-BD70-15DB8E5D5027}" srcOrd="0" destOrd="0" presId="urn:microsoft.com/office/officeart/2005/8/layout/StepDownProcess"/>
    <dgm:cxn modelId="{BFF4F517-614B-4185-9ABC-3966F4A38724}" type="presOf" srcId="{6D1F6886-F062-44B3-9798-3F5865D3338F}" destId="{B90CCC67-D082-4ABD-9AD9-DAB6C5537EF2}" srcOrd="0" destOrd="0" presId="urn:microsoft.com/office/officeart/2005/8/layout/StepDownProcess"/>
    <dgm:cxn modelId="{FBC69480-282C-46B6-8BE3-C1978826C795}" type="presOf" srcId="{9F06EA0E-73FF-489A-B650-5798500E98B5}" destId="{31D63484-16C9-4AAD-AF6B-FD8CC53024FB}" srcOrd="0" destOrd="0" presId="urn:microsoft.com/office/officeart/2005/8/layout/StepDownProcess"/>
    <dgm:cxn modelId="{5FE3DBC0-C4E3-4B9F-B8D3-BBFB02E2570D}" type="presOf" srcId="{70E0E69B-A5BD-4067-81A1-CB5DB45518C7}" destId="{A6842EEF-D5D8-430A-AACA-50283EE0F874}" srcOrd="0" destOrd="0" presId="urn:microsoft.com/office/officeart/2005/8/layout/StepDownProcess"/>
    <dgm:cxn modelId="{E6E75484-A757-4263-827B-990AA4C84603}" type="presOf" srcId="{7D51F9E4-7DD5-4AA2-A658-8074E97CB735}" destId="{3F88E92A-4D64-403D-9BD3-01C8EF4F337B}" srcOrd="0" destOrd="0" presId="urn:microsoft.com/office/officeart/2005/8/layout/StepDownProcess"/>
    <dgm:cxn modelId="{BC0AD7D1-6AA0-4B13-93F2-2B5A1392C2A3}" srcId="{4061FE23-FDFF-49C0-88BB-C2B4EE8788FA}" destId="{7D51F9E4-7DD5-4AA2-A658-8074E97CB735}" srcOrd="0" destOrd="0" parTransId="{4A980925-F9CE-4AEF-9684-DCA5D33F1547}" sibTransId="{04017049-46BE-45F9-98E2-66A784FD9617}"/>
    <dgm:cxn modelId="{1086B53E-4B3B-4B21-B241-0133E64DB82E}" srcId="{5DA9EE31-372B-4C87-9623-519BFCBE476F}" destId="{0C227FB2-B943-4EE1-8FAA-D2C1B78A7DCB}" srcOrd="3" destOrd="0" parTransId="{5C21ADE8-3D78-420B-A34D-1DB420075498}" sibTransId="{D6C66B7C-08A3-46E1-AC1F-F2A7A43554AE}"/>
    <dgm:cxn modelId="{4CA7C09C-11A6-4AB1-815B-3F236F282997}" type="presOf" srcId="{5DA9EE31-372B-4C87-9623-519BFCBE476F}" destId="{C80DB513-81D0-4CE9-BD95-CA5B445ABD35}" srcOrd="0" destOrd="0" presId="urn:microsoft.com/office/officeart/2005/8/layout/StepDownProcess"/>
    <dgm:cxn modelId="{2940F30F-3D15-41E6-B4FD-0FA737B113F8}" type="presOf" srcId="{0C227FB2-B943-4EE1-8FAA-D2C1B78A7DCB}" destId="{CF14B174-A8AE-46CB-8E38-6C5409C4FD13}" srcOrd="0" destOrd="0" presId="urn:microsoft.com/office/officeart/2005/8/layout/StepDownProcess"/>
    <dgm:cxn modelId="{BC7AD39C-EC84-4E79-A493-AB3E7317202A}" srcId="{5DA9EE31-372B-4C87-9623-519BFCBE476F}" destId="{4061FE23-FDFF-49C0-88BB-C2B4EE8788FA}" srcOrd="1" destOrd="0" parTransId="{0F463008-5F98-42B0-93A5-3D6654A91780}" sibTransId="{0B3B2E8E-5D8C-4AF3-8083-689A3AEC353B}"/>
    <dgm:cxn modelId="{BF35FFB4-8989-4368-B172-AD95963AEF19}" type="presOf" srcId="{4061FE23-FDFF-49C0-88BB-C2B4EE8788FA}" destId="{28E6CA75-5557-461C-BA45-A7BBCC96CFAC}" srcOrd="0" destOrd="0" presId="urn:microsoft.com/office/officeart/2005/8/layout/StepDownProcess"/>
    <dgm:cxn modelId="{0953ADD3-4FCF-427B-80A5-50E68C66A9AA}" srcId="{D86C8BC1-B9A6-4D19-BCAC-87C7A598F031}" destId="{E6158CD0-F5A5-4890-B40F-928A839B3DD9}" srcOrd="0" destOrd="0" parTransId="{634ED6ED-97C9-4783-9576-809595EA07BE}" sibTransId="{C9CBA3F3-E212-4A7A-8807-BE0204AE57D9}"/>
    <dgm:cxn modelId="{7AE25924-7AF8-4818-BDAB-B75749A25D60}" type="presOf" srcId="{D86C8BC1-B9A6-4D19-BCAC-87C7A598F031}" destId="{16E57628-7A93-4058-BAC6-5E7B438E0C44}" srcOrd="0" destOrd="0" presId="urn:microsoft.com/office/officeart/2005/8/layout/StepDownProcess"/>
    <dgm:cxn modelId="{BDDAF199-B73C-456D-A2FA-8E098B031B18}" type="presParOf" srcId="{C80DB513-81D0-4CE9-BD95-CA5B445ABD35}" destId="{10EB63AB-2BF2-4C4E-94B8-6981A66B4F3B}" srcOrd="0" destOrd="0" presId="urn:microsoft.com/office/officeart/2005/8/layout/StepDownProcess"/>
    <dgm:cxn modelId="{DC2C18B2-7A28-4F21-99CE-23D72B4BD0AB}" type="presParOf" srcId="{10EB63AB-2BF2-4C4E-94B8-6981A66B4F3B}" destId="{0D731CB4-57A0-4F34-974D-473FC7214448}" srcOrd="0" destOrd="0" presId="urn:microsoft.com/office/officeart/2005/8/layout/StepDownProcess"/>
    <dgm:cxn modelId="{70E23D3D-DE9A-4EDF-A9D2-9CE6A8FA823F}" type="presParOf" srcId="{10EB63AB-2BF2-4C4E-94B8-6981A66B4F3B}" destId="{16E57628-7A93-4058-BAC6-5E7B438E0C44}" srcOrd="1" destOrd="0" presId="urn:microsoft.com/office/officeart/2005/8/layout/StepDownProcess"/>
    <dgm:cxn modelId="{9886F723-0FEF-49DF-90BF-C1B9849D0CD6}" type="presParOf" srcId="{10EB63AB-2BF2-4C4E-94B8-6981A66B4F3B}" destId="{3E69081D-1B34-48CD-BD70-15DB8E5D5027}" srcOrd="2" destOrd="0" presId="urn:microsoft.com/office/officeart/2005/8/layout/StepDownProcess"/>
    <dgm:cxn modelId="{84131CA0-1069-4285-B3D4-9B7E6E538619}" type="presParOf" srcId="{C80DB513-81D0-4CE9-BD95-CA5B445ABD35}" destId="{2DE7DE90-3937-424B-92B0-828B692538FA}" srcOrd="1" destOrd="0" presId="urn:microsoft.com/office/officeart/2005/8/layout/StepDownProcess"/>
    <dgm:cxn modelId="{E6FCEC9B-BF25-407C-8ED8-857125186954}" type="presParOf" srcId="{C80DB513-81D0-4CE9-BD95-CA5B445ABD35}" destId="{EE3BA392-85E7-4E5C-B59F-C17FE489A498}" srcOrd="2" destOrd="0" presId="urn:microsoft.com/office/officeart/2005/8/layout/StepDownProcess"/>
    <dgm:cxn modelId="{A31CBAC7-FF38-4222-A0E2-1BDD4661BB08}" type="presParOf" srcId="{EE3BA392-85E7-4E5C-B59F-C17FE489A498}" destId="{FC06B823-F59F-41C8-9877-F0E6A04B9CBD}" srcOrd="0" destOrd="0" presId="urn:microsoft.com/office/officeart/2005/8/layout/StepDownProcess"/>
    <dgm:cxn modelId="{1DAAD560-BE03-4190-8030-B8CC7AFCF76E}" type="presParOf" srcId="{EE3BA392-85E7-4E5C-B59F-C17FE489A498}" destId="{28E6CA75-5557-461C-BA45-A7BBCC96CFAC}" srcOrd="1" destOrd="0" presId="urn:microsoft.com/office/officeart/2005/8/layout/StepDownProcess"/>
    <dgm:cxn modelId="{BB822389-58E6-45B8-AECF-40C08DF8F113}" type="presParOf" srcId="{EE3BA392-85E7-4E5C-B59F-C17FE489A498}" destId="{3F88E92A-4D64-403D-9BD3-01C8EF4F337B}" srcOrd="2" destOrd="0" presId="urn:microsoft.com/office/officeart/2005/8/layout/StepDownProcess"/>
    <dgm:cxn modelId="{2FFFC8E1-EC62-4EE7-85F6-66E66D11A230}" type="presParOf" srcId="{C80DB513-81D0-4CE9-BD95-CA5B445ABD35}" destId="{00480FEE-D2C8-40C3-8748-4262C73AC1AE}" srcOrd="3" destOrd="0" presId="urn:microsoft.com/office/officeart/2005/8/layout/StepDownProcess"/>
    <dgm:cxn modelId="{68650742-FBA9-4593-AA57-A6BB7519DF62}" type="presParOf" srcId="{C80DB513-81D0-4CE9-BD95-CA5B445ABD35}" destId="{34DB70BD-7457-43FF-9288-488CA6239D10}" srcOrd="4" destOrd="0" presId="urn:microsoft.com/office/officeart/2005/8/layout/StepDownProcess"/>
    <dgm:cxn modelId="{5C911201-10F3-4A9A-91DE-0353356C9143}" type="presParOf" srcId="{34DB70BD-7457-43FF-9288-488CA6239D10}" destId="{E87AD257-DDE0-437D-8F72-9E21780E14CA}" srcOrd="0" destOrd="0" presId="urn:microsoft.com/office/officeart/2005/8/layout/StepDownProcess"/>
    <dgm:cxn modelId="{FFD92305-BF1A-4AF6-92D5-FCB323E38111}" type="presParOf" srcId="{34DB70BD-7457-43FF-9288-488CA6239D10}" destId="{A6842EEF-D5D8-430A-AACA-50283EE0F874}" srcOrd="1" destOrd="0" presId="urn:microsoft.com/office/officeart/2005/8/layout/StepDownProcess"/>
    <dgm:cxn modelId="{A4AF70A4-E8D2-4FBD-A10C-01B499A2D0F7}" type="presParOf" srcId="{34DB70BD-7457-43FF-9288-488CA6239D10}" destId="{31D63484-16C9-4AAD-AF6B-FD8CC53024FB}" srcOrd="2" destOrd="0" presId="urn:microsoft.com/office/officeart/2005/8/layout/StepDownProcess"/>
    <dgm:cxn modelId="{661BCEF7-0F53-441F-A745-9B1A7F6E8DAD}" type="presParOf" srcId="{C80DB513-81D0-4CE9-BD95-CA5B445ABD35}" destId="{E0E0CF94-18B3-45C1-A125-65AAAA367E0C}" srcOrd="5" destOrd="0" presId="urn:microsoft.com/office/officeart/2005/8/layout/StepDownProcess"/>
    <dgm:cxn modelId="{23CECCDF-5DE4-477B-89B0-FF39A5F29CAF}" type="presParOf" srcId="{C80DB513-81D0-4CE9-BD95-CA5B445ABD35}" destId="{29DC1E4B-8CA8-4ABD-84D9-DBAEBD20EB91}" srcOrd="6" destOrd="0" presId="urn:microsoft.com/office/officeart/2005/8/layout/StepDownProcess"/>
    <dgm:cxn modelId="{81C8915F-88C6-40EE-B591-2CC07B014575}" type="presParOf" srcId="{29DC1E4B-8CA8-4ABD-84D9-DBAEBD20EB91}" destId="{CF14B174-A8AE-46CB-8E38-6C5409C4FD13}" srcOrd="0" destOrd="0" presId="urn:microsoft.com/office/officeart/2005/8/layout/StepDownProcess"/>
    <dgm:cxn modelId="{2D306672-E0A9-4874-9F14-2B620A402F9F}" type="presParOf" srcId="{29DC1E4B-8CA8-4ABD-84D9-DBAEBD20EB91}" destId="{B90CCC67-D082-4ABD-9AD9-DAB6C5537EF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D2146C7-91B3-46F0-B9CB-0AA439FFC59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AF3BDABC-4BD1-4E72-8FA2-458778ECEF0D}">
      <dgm:prSet custT="1"/>
      <dgm:spPr/>
      <dgm:t>
        <a:bodyPr/>
        <a:lstStyle/>
        <a:p>
          <a:r>
            <a:rPr lang="en-US" sz="1600" dirty="0" smtClean="0"/>
            <a:t>Weaknesses of the method?</a:t>
          </a:r>
        </a:p>
      </dgm:t>
    </dgm:pt>
    <dgm:pt modelId="{3DBD1542-3158-42EA-9E7F-C8631F302EB7}" type="parTrans" cxnId="{4CF66980-53B0-450C-994A-45F3F79C40C4}">
      <dgm:prSet/>
      <dgm:spPr/>
      <dgm:t>
        <a:bodyPr/>
        <a:lstStyle/>
        <a:p>
          <a:endParaRPr lang="es-ES"/>
        </a:p>
      </dgm:t>
    </dgm:pt>
    <dgm:pt modelId="{70B05795-885C-48B0-8088-3BB5F7A57866}" type="sibTrans" cxnId="{4CF66980-53B0-450C-994A-45F3F79C40C4}">
      <dgm:prSet/>
      <dgm:spPr/>
      <dgm:t>
        <a:bodyPr/>
        <a:lstStyle/>
        <a:p>
          <a:endParaRPr lang="es-ES"/>
        </a:p>
      </dgm:t>
    </dgm:pt>
    <dgm:pt modelId="{72B3129F-BD60-4F1D-9343-8ABB47D37B8C}">
      <dgm:prSet custT="1"/>
      <dgm:spPr/>
      <dgm:t>
        <a:bodyPr/>
        <a:lstStyle/>
        <a:p>
          <a:r>
            <a:rPr lang="en-US" sz="1600" dirty="0" smtClean="0"/>
            <a:t>Is there another way to interpret results?</a:t>
          </a:r>
        </a:p>
      </dgm:t>
    </dgm:pt>
    <dgm:pt modelId="{53F7752C-5683-4DB9-B3B0-3A2D9A781E43}" type="parTrans" cxnId="{2172F1D0-E01B-440B-83E5-FCB7A545DE33}">
      <dgm:prSet/>
      <dgm:spPr/>
      <dgm:t>
        <a:bodyPr/>
        <a:lstStyle/>
        <a:p>
          <a:endParaRPr lang="es-ES"/>
        </a:p>
      </dgm:t>
    </dgm:pt>
    <dgm:pt modelId="{EBECEDB1-272B-4F0C-99B6-B25ABD58EEFA}" type="sibTrans" cxnId="{2172F1D0-E01B-440B-83E5-FCB7A545DE33}">
      <dgm:prSet/>
      <dgm:spPr/>
      <dgm:t>
        <a:bodyPr/>
        <a:lstStyle/>
        <a:p>
          <a:endParaRPr lang="es-ES"/>
        </a:p>
      </dgm:t>
    </dgm:pt>
    <dgm:pt modelId="{35A3FE75-DB99-42EB-81F4-9F2044D2C0CC}">
      <dgm:prSet custT="1"/>
      <dgm:spPr/>
      <dgm:t>
        <a:bodyPr/>
        <a:lstStyle/>
        <a:p>
          <a:r>
            <a:rPr lang="en-US" sz="1600" dirty="0" smtClean="0"/>
            <a:t>What further research would be necessary?</a:t>
          </a:r>
        </a:p>
      </dgm:t>
    </dgm:pt>
    <dgm:pt modelId="{CB65B333-4B8B-49A5-A484-27ED32C722B2}" type="parTrans" cxnId="{8E35967F-D2F8-40D8-BB2D-AD3ACEFB41AF}">
      <dgm:prSet/>
      <dgm:spPr/>
      <dgm:t>
        <a:bodyPr/>
        <a:lstStyle/>
        <a:p>
          <a:endParaRPr lang="es-ES"/>
        </a:p>
      </dgm:t>
    </dgm:pt>
    <dgm:pt modelId="{0855CBDF-B343-43F3-B731-539BF9998F50}" type="sibTrans" cxnId="{8E35967F-D2F8-40D8-BB2D-AD3ACEFB41AF}">
      <dgm:prSet/>
      <dgm:spPr/>
      <dgm:t>
        <a:bodyPr/>
        <a:lstStyle/>
        <a:p>
          <a:endParaRPr lang="es-ES"/>
        </a:p>
      </dgm:t>
    </dgm:pt>
    <dgm:pt modelId="{1D3AE77F-CBDF-41A1-80B0-893C5D3AE69A}">
      <dgm:prSet custT="1"/>
      <dgm:spPr>
        <a:solidFill>
          <a:schemeClr val="accent4"/>
        </a:solidFill>
      </dgm:spPr>
      <dgm:t>
        <a:bodyPr/>
        <a:lstStyle/>
        <a:p>
          <a:r>
            <a:rPr lang="en-US" sz="2400" dirty="0" smtClean="0"/>
            <a:t>What is  the contribution?</a:t>
          </a:r>
          <a:endParaRPr lang="en-US" sz="2400" dirty="0"/>
        </a:p>
      </dgm:t>
    </dgm:pt>
    <dgm:pt modelId="{4DABCF58-42A8-458C-85FB-7A869F0437B3}" type="sibTrans" cxnId="{EFEAED8B-52F3-4926-BBA2-24DBDD037C8C}">
      <dgm:prSet/>
      <dgm:spPr/>
      <dgm:t>
        <a:bodyPr/>
        <a:lstStyle/>
        <a:p>
          <a:endParaRPr lang="es-ES"/>
        </a:p>
      </dgm:t>
    </dgm:pt>
    <dgm:pt modelId="{BA3ABC0F-DC61-4AF4-B118-5590CDA21A75}" type="parTrans" cxnId="{EFEAED8B-52F3-4926-BBA2-24DBDD037C8C}">
      <dgm:prSet/>
      <dgm:spPr/>
      <dgm:t>
        <a:bodyPr/>
        <a:lstStyle/>
        <a:p>
          <a:endParaRPr lang="es-ES"/>
        </a:p>
      </dgm:t>
    </dgm:pt>
    <dgm:pt modelId="{979F9336-9807-43ED-B324-B9368822AC0C}">
      <dgm:prSet phldrT="[Texto]" custT="1"/>
      <dgm:spPr/>
      <dgm:t>
        <a:bodyPr/>
        <a:lstStyle/>
        <a:p>
          <a:r>
            <a:rPr lang="en-US" sz="1600" dirty="0" smtClean="0"/>
            <a:t>How do these results relate to the original objectives?</a:t>
          </a:r>
          <a:endParaRPr lang="es-ES" sz="1600" dirty="0"/>
        </a:p>
      </dgm:t>
    </dgm:pt>
    <dgm:pt modelId="{5DA0FDF1-41E1-4180-B8E3-C07985F1D80E}" type="parTrans" cxnId="{752EDF8D-E87B-4BAA-B50E-4B501244C35A}">
      <dgm:prSet/>
      <dgm:spPr/>
      <dgm:t>
        <a:bodyPr/>
        <a:lstStyle/>
        <a:p>
          <a:endParaRPr lang="es-ES"/>
        </a:p>
      </dgm:t>
    </dgm:pt>
    <dgm:pt modelId="{70679393-7C78-40A2-8E2E-7F80B4E81410}" type="sibTrans" cxnId="{752EDF8D-E87B-4BAA-B50E-4B501244C35A}">
      <dgm:prSet/>
      <dgm:spPr/>
      <dgm:t>
        <a:bodyPr/>
        <a:lstStyle/>
        <a:p>
          <a:endParaRPr lang="es-ES"/>
        </a:p>
      </dgm:t>
    </dgm:pt>
    <dgm:pt modelId="{A2CD53C2-2EBC-4C59-923D-1754EE3E1341}">
      <dgm:prSet custT="1"/>
      <dgm:spPr/>
      <dgm:t>
        <a:bodyPr/>
        <a:lstStyle/>
        <a:p>
          <a:r>
            <a:rPr lang="en-US" sz="1600" dirty="0" smtClean="0"/>
            <a:t>Do the data support the </a:t>
          </a:r>
          <a:r>
            <a:rPr lang="en-US" sz="1600" smtClean="0"/>
            <a:t>hypothesis?</a:t>
          </a:r>
          <a:endParaRPr lang="en-US" sz="1600" dirty="0" smtClean="0"/>
        </a:p>
      </dgm:t>
    </dgm:pt>
    <dgm:pt modelId="{8355A811-11C8-46D3-811C-DEF837226234}" type="sibTrans" cxnId="{B98851AF-11B4-47B4-A01A-77605EEE2DE6}">
      <dgm:prSet/>
      <dgm:spPr/>
      <dgm:t>
        <a:bodyPr/>
        <a:lstStyle/>
        <a:p>
          <a:endParaRPr lang="es-ES"/>
        </a:p>
      </dgm:t>
    </dgm:pt>
    <dgm:pt modelId="{5936A315-1468-4735-8815-FB0F493C2824}" type="parTrans" cxnId="{B98851AF-11B4-47B4-A01A-77605EEE2DE6}">
      <dgm:prSet/>
      <dgm:spPr/>
      <dgm:t>
        <a:bodyPr/>
        <a:lstStyle/>
        <a:p>
          <a:endParaRPr lang="es-ES"/>
        </a:p>
      </dgm:t>
    </dgm:pt>
    <dgm:pt modelId="{E0B3E534-A210-4AF8-9965-5DD514E31DF2}">
      <dgm:prSet/>
      <dgm:spPr>
        <a:solidFill>
          <a:schemeClr val="accent4">
            <a:lumMod val="40000"/>
            <a:lumOff val="60000"/>
            <a:alpha val="90000"/>
          </a:schemeClr>
        </a:solidFill>
      </dgm:spPr>
      <dgm:t>
        <a:bodyPr/>
        <a:lstStyle/>
        <a:p>
          <a:r>
            <a:rPr lang="en-US" dirty="0" smtClean="0"/>
            <a:t>The main contribution is the establishment of an open sourced code that can be used to denoise EM time series</a:t>
          </a:r>
          <a:endParaRPr lang="en-US" dirty="0"/>
        </a:p>
      </dgm:t>
    </dgm:pt>
    <dgm:pt modelId="{6EA96A14-DCCC-41CD-AF00-AA72CFEF4282}" type="parTrans" cxnId="{78C67DA9-5417-4F98-8629-898162E28AD4}">
      <dgm:prSet/>
      <dgm:spPr/>
      <dgm:t>
        <a:bodyPr/>
        <a:lstStyle/>
        <a:p>
          <a:endParaRPr lang="es-ES"/>
        </a:p>
      </dgm:t>
    </dgm:pt>
    <dgm:pt modelId="{208403CC-3DE8-4BE4-89F6-DDEBE377D7A7}" type="sibTrans" cxnId="{78C67DA9-5417-4F98-8629-898162E28AD4}">
      <dgm:prSet/>
      <dgm:spPr/>
      <dgm:t>
        <a:bodyPr/>
        <a:lstStyle/>
        <a:p>
          <a:endParaRPr lang="es-ES"/>
        </a:p>
      </dgm:t>
    </dgm:pt>
    <dgm:pt modelId="{90B074E0-0951-48E2-8BA1-DF77B1893964}" type="pres">
      <dgm:prSet presAssocID="{8D2146C7-91B3-46F0-B9CB-0AA439FFC59C}" presName="Name0" presStyleCnt="0">
        <dgm:presLayoutVars>
          <dgm:dir/>
          <dgm:animLvl val="lvl"/>
          <dgm:resizeHandles val="exact"/>
        </dgm:presLayoutVars>
      </dgm:prSet>
      <dgm:spPr/>
      <dgm:t>
        <a:bodyPr/>
        <a:lstStyle/>
        <a:p>
          <a:endParaRPr lang="es-ES"/>
        </a:p>
      </dgm:t>
    </dgm:pt>
    <dgm:pt modelId="{CD4BF1D0-B5DE-4889-80FD-DB688A528A2E}" type="pres">
      <dgm:prSet presAssocID="{979F9336-9807-43ED-B324-B9368822AC0C}" presName="linNode" presStyleCnt="0"/>
      <dgm:spPr/>
    </dgm:pt>
    <dgm:pt modelId="{5604F4D5-0C54-4BEC-9A11-EECD56E65E2F}" type="pres">
      <dgm:prSet presAssocID="{979F9336-9807-43ED-B324-B9368822AC0C}" presName="parentText" presStyleLbl="node1" presStyleIdx="0" presStyleCnt="6">
        <dgm:presLayoutVars>
          <dgm:chMax val="1"/>
          <dgm:bulletEnabled val="1"/>
        </dgm:presLayoutVars>
      </dgm:prSet>
      <dgm:spPr/>
      <dgm:t>
        <a:bodyPr/>
        <a:lstStyle/>
        <a:p>
          <a:endParaRPr lang="es-ES"/>
        </a:p>
      </dgm:t>
    </dgm:pt>
    <dgm:pt modelId="{EED5125E-7A45-40EF-ACEF-3BF0EBACCEA3}" type="pres">
      <dgm:prSet presAssocID="{70679393-7C78-40A2-8E2E-7F80B4E81410}" presName="sp" presStyleCnt="0"/>
      <dgm:spPr/>
    </dgm:pt>
    <dgm:pt modelId="{E29417CD-B8D2-4664-A3AB-4956CEA7F059}" type="pres">
      <dgm:prSet presAssocID="{A2CD53C2-2EBC-4C59-923D-1754EE3E1341}" presName="linNode" presStyleCnt="0"/>
      <dgm:spPr/>
    </dgm:pt>
    <dgm:pt modelId="{8A467854-339A-4234-A320-B263B7BAE4BE}" type="pres">
      <dgm:prSet presAssocID="{A2CD53C2-2EBC-4C59-923D-1754EE3E1341}" presName="parentText" presStyleLbl="node1" presStyleIdx="1" presStyleCnt="6">
        <dgm:presLayoutVars>
          <dgm:chMax val="1"/>
          <dgm:bulletEnabled val="1"/>
        </dgm:presLayoutVars>
      </dgm:prSet>
      <dgm:spPr/>
      <dgm:t>
        <a:bodyPr/>
        <a:lstStyle/>
        <a:p>
          <a:endParaRPr lang="es-ES"/>
        </a:p>
      </dgm:t>
    </dgm:pt>
    <dgm:pt modelId="{A45CFECD-A054-483E-B60D-3A0700A92930}" type="pres">
      <dgm:prSet presAssocID="{8355A811-11C8-46D3-811C-DEF837226234}" presName="sp" presStyleCnt="0"/>
      <dgm:spPr/>
    </dgm:pt>
    <dgm:pt modelId="{1D8CAD73-615A-4C2C-9BE7-321238E91990}" type="pres">
      <dgm:prSet presAssocID="{AF3BDABC-4BD1-4E72-8FA2-458778ECEF0D}" presName="linNode" presStyleCnt="0"/>
      <dgm:spPr/>
    </dgm:pt>
    <dgm:pt modelId="{736A235B-7697-4B15-A346-6F13EE641046}" type="pres">
      <dgm:prSet presAssocID="{AF3BDABC-4BD1-4E72-8FA2-458778ECEF0D}" presName="parentText" presStyleLbl="node1" presStyleIdx="2" presStyleCnt="6">
        <dgm:presLayoutVars>
          <dgm:chMax val="1"/>
          <dgm:bulletEnabled val="1"/>
        </dgm:presLayoutVars>
      </dgm:prSet>
      <dgm:spPr/>
      <dgm:t>
        <a:bodyPr/>
        <a:lstStyle/>
        <a:p>
          <a:endParaRPr lang="es-ES"/>
        </a:p>
      </dgm:t>
    </dgm:pt>
    <dgm:pt modelId="{9333A31C-2A3D-471E-88B0-BC8472871B70}" type="pres">
      <dgm:prSet presAssocID="{70B05795-885C-48B0-8088-3BB5F7A57866}" presName="sp" presStyleCnt="0"/>
      <dgm:spPr/>
    </dgm:pt>
    <dgm:pt modelId="{57A148E6-86FE-4065-94D3-0382BD553A99}" type="pres">
      <dgm:prSet presAssocID="{72B3129F-BD60-4F1D-9343-8ABB47D37B8C}" presName="linNode" presStyleCnt="0"/>
      <dgm:spPr/>
    </dgm:pt>
    <dgm:pt modelId="{F8CE2E66-ECF8-4A0F-80F2-8BEA3E18E3F6}" type="pres">
      <dgm:prSet presAssocID="{72B3129F-BD60-4F1D-9343-8ABB47D37B8C}" presName="parentText" presStyleLbl="node1" presStyleIdx="3" presStyleCnt="6">
        <dgm:presLayoutVars>
          <dgm:chMax val="1"/>
          <dgm:bulletEnabled val="1"/>
        </dgm:presLayoutVars>
      </dgm:prSet>
      <dgm:spPr/>
      <dgm:t>
        <a:bodyPr/>
        <a:lstStyle/>
        <a:p>
          <a:endParaRPr lang="es-ES"/>
        </a:p>
      </dgm:t>
    </dgm:pt>
    <dgm:pt modelId="{92B0C9C9-E22C-474E-9999-7CD4189FD8F5}" type="pres">
      <dgm:prSet presAssocID="{EBECEDB1-272B-4F0C-99B6-B25ABD58EEFA}" presName="sp" presStyleCnt="0"/>
      <dgm:spPr/>
    </dgm:pt>
    <dgm:pt modelId="{73A77ACB-F377-42A7-96E6-424FFB8EF6F9}" type="pres">
      <dgm:prSet presAssocID="{35A3FE75-DB99-42EB-81F4-9F2044D2C0CC}" presName="linNode" presStyleCnt="0"/>
      <dgm:spPr/>
    </dgm:pt>
    <dgm:pt modelId="{7CB2435D-4271-46B0-91E7-74789F6F8F16}" type="pres">
      <dgm:prSet presAssocID="{35A3FE75-DB99-42EB-81F4-9F2044D2C0CC}" presName="parentText" presStyleLbl="node1" presStyleIdx="4" presStyleCnt="6">
        <dgm:presLayoutVars>
          <dgm:chMax val="1"/>
          <dgm:bulletEnabled val="1"/>
        </dgm:presLayoutVars>
      </dgm:prSet>
      <dgm:spPr/>
      <dgm:t>
        <a:bodyPr/>
        <a:lstStyle/>
        <a:p>
          <a:endParaRPr lang="es-ES"/>
        </a:p>
      </dgm:t>
    </dgm:pt>
    <dgm:pt modelId="{2B2481D1-D6B6-415E-9B0E-8E6C03370ED2}" type="pres">
      <dgm:prSet presAssocID="{0855CBDF-B343-43F3-B731-539BF9998F50}" presName="sp" presStyleCnt="0"/>
      <dgm:spPr/>
    </dgm:pt>
    <dgm:pt modelId="{3BA8ABF4-A718-49A9-A43F-ED72F14246CF}" type="pres">
      <dgm:prSet presAssocID="{1D3AE77F-CBDF-41A1-80B0-893C5D3AE69A}" presName="linNode" presStyleCnt="0"/>
      <dgm:spPr/>
    </dgm:pt>
    <dgm:pt modelId="{D76FAD6B-11F4-4C52-8893-A43CC6EE6963}" type="pres">
      <dgm:prSet presAssocID="{1D3AE77F-CBDF-41A1-80B0-893C5D3AE69A}" presName="parentText" presStyleLbl="node1" presStyleIdx="5" presStyleCnt="6" custScaleY="197023">
        <dgm:presLayoutVars>
          <dgm:chMax val="1"/>
          <dgm:bulletEnabled val="1"/>
        </dgm:presLayoutVars>
      </dgm:prSet>
      <dgm:spPr/>
      <dgm:t>
        <a:bodyPr/>
        <a:lstStyle/>
        <a:p>
          <a:endParaRPr lang="es-ES"/>
        </a:p>
      </dgm:t>
    </dgm:pt>
    <dgm:pt modelId="{A3949C45-D464-4192-A0CC-3FAB72805C64}" type="pres">
      <dgm:prSet presAssocID="{1D3AE77F-CBDF-41A1-80B0-893C5D3AE69A}" presName="descendantText" presStyleLbl="alignAccFollowNode1" presStyleIdx="0" presStyleCnt="1" custScaleY="236547">
        <dgm:presLayoutVars>
          <dgm:bulletEnabled val="1"/>
        </dgm:presLayoutVars>
      </dgm:prSet>
      <dgm:spPr/>
      <dgm:t>
        <a:bodyPr/>
        <a:lstStyle/>
        <a:p>
          <a:endParaRPr lang="es-ES"/>
        </a:p>
      </dgm:t>
    </dgm:pt>
  </dgm:ptLst>
  <dgm:cxnLst>
    <dgm:cxn modelId="{394361FE-ABD5-4291-B952-A23F829ACCD0}" type="presOf" srcId="{72B3129F-BD60-4F1D-9343-8ABB47D37B8C}" destId="{F8CE2E66-ECF8-4A0F-80F2-8BEA3E18E3F6}" srcOrd="0" destOrd="0" presId="urn:microsoft.com/office/officeart/2005/8/layout/vList5"/>
    <dgm:cxn modelId="{2172F1D0-E01B-440B-83E5-FCB7A545DE33}" srcId="{8D2146C7-91B3-46F0-B9CB-0AA439FFC59C}" destId="{72B3129F-BD60-4F1D-9343-8ABB47D37B8C}" srcOrd="3" destOrd="0" parTransId="{53F7752C-5683-4DB9-B3B0-3A2D9A781E43}" sibTransId="{EBECEDB1-272B-4F0C-99B6-B25ABD58EEFA}"/>
    <dgm:cxn modelId="{78C67DA9-5417-4F98-8629-898162E28AD4}" srcId="{1D3AE77F-CBDF-41A1-80B0-893C5D3AE69A}" destId="{E0B3E534-A210-4AF8-9965-5DD514E31DF2}" srcOrd="0" destOrd="0" parTransId="{6EA96A14-DCCC-41CD-AF00-AA72CFEF4282}" sibTransId="{208403CC-3DE8-4BE4-89F6-DDEBE377D7A7}"/>
    <dgm:cxn modelId="{0265F7F9-08D8-4AE7-85B4-9F64B21C4C09}" type="presOf" srcId="{979F9336-9807-43ED-B324-B9368822AC0C}" destId="{5604F4D5-0C54-4BEC-9A11-EECD56E65E2F}" srcOrd="0" destOrd="0" presId="urn:microsoft.com/office/officeart/2005/8/layout/vList5"/>
    <dgm:cxn modelId="{752EDF8D-E87B-4BAA-B50E-4B501244C35A}" srcId="{8D2146C7-91B3-46F0-B9CB-0AA439FFC59C}" destId="{979F9336-9807-43ED-B324-B9368822AC0C}" srcOrd="0" destOrd="0" parTransId="{5DA0FDF1-41E1-4180-B8E3-C07985F1D80E}" sibTransId="{70679393-7C78-40A2-8E2E-7F80B4E81410}"/>
    <dgm:cxn modelId="{7A9CC3CC-D242-47B6-ACBD-8490F73F7AE4}" type="presOf" srcId="{A2CD53C2-2EBC-4C59-923D-1754EE3E1341}" destId="{8A467854-339A-4234-A320-B263B7BAE4BE}" srcOrd="0" destOrd="0" presId="urn:microsoft.com/office/officeart/2005/8/layout/vList5"/>
    <dgm:cxn modelId="{8E35967F-D2F8-40D8-BB2D-AD3ACEFB41AF}" srcId="{8D2146C7-91B3-46F0-B9CB-0AA439FFC59C}" destId="{35A3FE75-DB99-42EB-81F4-9F2044D2C0CC}" srcOrd="4" destOrd="0" parTransId="{CB65B333-4B8B-49A5-A484-27ED32C722B2}" sibTransId="{0855CBDF-B343-43F3-B731-539BF9998F50}"/>
    <dgm:cxn modelId="{EFEAED8B-52F3-4926-BBA2-24DBDD037C8C}" srcId="{8D2146C7-91B3-46F0-B9CB-0AA439FFC59C}" destId="{1D3AE77F-CBDF-41A1-80B0-893C5D3AE69A}" srcOrd="5" destOrd="0" parTransId="{BA3ABC0F-DC61-4AF4-B118-5590CDA21A75}" sibTransId="{4DABCF58-42A8-458C-85FB-7A869F0437B3}"/>
    <dgm:cxn modelId="{B98851AF-11B4-47B4-A01A-77605EEE2DE6}" srcId="{8D2146C7-91B3-46F0-B9CB-0AA439FFC59C}" destId="{A2CD53C2-2EBC-4C59-923D-1754EE3E1341}" srcOrd="1" destOrd="0" parTransId="{5936A315-1468-4735-8815-FB0F493C2824}" sibTransId="{8355A811-11C8-46D3-811C-DEF837226234}"/>
    <dgm:cxn modelId="{92073B79-4085-4F98-9F41-B13030C7CB84}" type="presOf" srcId="{8D2146C7-91B3-46F0-B9CB-0AA439FFC59C}" destId="{90B074E0-0951-48E2-8BA1-DF77B1893964}" srcOrd="0" destOrd="0" presId="urn:microsoft.com/office/officeart/2005/8/layout/vList5"/>
    <dgm:cxn modelId="{B3950BF0-7383-4C52-8A0C-06EFFE4A47C7}" type="presOf" srcId="{35A3FE75-DB99-42EB-81F4-9F2044D2C0CC}" destId="{7CB2435D-4271-46B0-91E7-74789F6F8F16}" srcOrd="0" destOrd="0" presId="urn:microsoft.com/office/officeart/2005/8/layout/vList5"/>
    <dgm:cxn modelId="{0284D547-55D7-4FC1-8647-821FAD51368E}" type="presOf" srcId="{1D3AE77F-CBDF-41A1-80B0-893C5D3AE69A}" destId="{D76FAD6B-11F4-4C52-8893-A43CC6EE6963}" srcOrd="0" destOrd="0" presId="urn:microsoft.com/office/officeart/2005/8/layout/vList5"/>
    <dgm:cxn modelId="{BF3776CB-FCAC-43A8-8B8A-8C3A4A40DEC6}" type="presOf" srcId="{E0B3E534-A210-4AF8-9965-5DD514E31DF2}" destId="{A3949C45-D464-4192-A0CC-3FAB72805C64}" srcOrd="0" destOrd="0" presId="urn:microsoft.com/office/officeart/2005/8/layout/vList5"/>
    <dgm:cxn modelId="{4CF66980-53B0-450C-994A-45F3F79C40C4}" srcId="{8D2146C7-91B3-46F0-B9CB-0AA439FFC59C}" destId="{AF3BDABC-4BD1-4E72-8FA2-458778ECEF0D}" srcOrd="2" destOrd="0" parTransId="{3DBD1542-3158-42EA-9E7F-C8631F302EB7}" sibTransId="{70B05795-885C-48B0-8088-3BB5F7A57866}"/>
    <dgm:cxn modelId="{9CE7E8E1-3A6A-4DFC-9C98-5449AE1C10D8}" type="presOf" srcId="{AF3BDABC-4BD1-4E72-8FA2-458778ECEF0D}" destId="{736A235B-7697-4B15-A346-6F13EE641046}" srcOrd="0" destOrd="0" presId="urn:microsoft.com/office/officeart/2005/8/layout/vList5"/>
    <dgm:cxn modelId="{560EB104-270E-4A59-9C24-4BECE31B5524}" type="presParOf" srcId="{90B074E0-0951-48E2-8BA1-DF77B1893964}" destId="{CD4BF1D0-B5DE-4889-80FD-DB688A528A2E}" srcOrd="0" destOrd="0" presId="urn:microsoft.com/office/officeart/2005/8/layout/vList5"/>
    <dgm:cxn modelId="{5CF93646-8E8D-47FF-918B-272A5391AE17}" type="presParOf" srcId="{CD4BF1D0-B5DE-4889-80FD-DB688A528A2E}" destId="{5604F4D5-0C54-4BEC-9A11-EECD56E65E2F}" srcOrd="0" destOrd="0" presId="urn:microsoft.com/office/officeart/2005/8/layout/vList5"/>
    <dgm:cxn modelId="{6963D058-1A0D-44BF-9D7F-20DE94F23E81}" type="presParOf" srcId="{90B074E0-0951-48E2-8BA1-DF77B1893964}" destId="{EED5125E-7A45-40EF-ACEF-3BF0EBACCEA3}" srcOrd="1" destOrd="0" presId="urn:microsoft.com/office/officeart/2005/8/layout/vList5"/>
    <dgm:cxn modelId="{C392F6A1-5CDF-4208-A218-D4F015856F07}" type="presParOf" srcId="{90B074E0-0951-48E2-8BA1-DF77B1893964}" destId="{E29417CD-B8D2-4664-A3AB-4956CEA7F059}" srcOrd="2" destOrd="0" presId="urn:microsoft.com/office/officeart/2005/8/layout/vList5"/>
    <dgm:cxn modelId="{76F02C2C-6F43-46CF-B89B-F2B726DF3B07}" type="presParOf" srcId="{E29417CD-B8D2-4664-A3AB-4956CEA7F059}" destId="{8A467854-339A-4234-A320-B263B7BAE4BE}" srcOrd="0" destOrd="0" presId="urn:microsoft.com/office/officeart/2005/8/layout/vList5"/>
    <dgm:cxn modelId="{9BE6B0E6-2553-4A67-A513-9872DFAC315D}" type="presParOf" srcId="{90B074E0-0951-48E2-8BA1-DF77B1893964}" destId="{A45CFECD-A054-483E-B60D-3A0700A92930}" srcOrd="3" destOrd="0" presId="urn:microsoft.com/office/officeart/2005/8/layout/vList5"/>
    <dgm:cxn modelId="{EEE30FCF-19F7-4E1F-B304-03052FFE06DB}" type="presParOf" srcId="{90B074E0-0951-48E2-8BA1-DF77B1893964}" destId="{1D8CAD73-615A-4C2C-9BE7-321238E91990}" srcOrd="4" destOrd="0" presId="urn:microsoft.com/office/officeart/2005/8/layout/vList5"/>
    <dgm:cxn modelId="{519A3D20-44E8-4F4A-8543-C4D844D12F2F}" type="presParOf" srcId="{1D8CAD73-615A-4C2C-9BE7-321238E91990}" destId="{736A235B-7697-4B15-A346-6F13EE641046}" srcOrd="0" destOrd="0" presId="urn:microsoft.com/office/officeart/2005/8/layout/vList5"/>
    <dgm:cxn modelId="{13AD737D-C8F1-4D7D-9A38-EA341C4744F5}" type="presParOf" srcId="{90B074E0-0951-48E2-8BA1-DF77B1893964}" destId="{9333A31C-2A3D-471E-88B0-BC8472871B70}" srcOrd="5" destOrd="0" presId="urn:microsoft.com/office/officeart/2005/8/layout/vList5"/>
    <dgm:cxn modelId="{16755D51-14FB-436F-B540-B3D5D4B1C864}" type="presParOf" srcId="{90B074E0-0951-48E2-8BA1-DF77B1893964}" destId="{57A148E6-86FE-4065-94D3-0382BD553A99}" srcOrd="6" destOrd="0" presId="urn:microsoft.com/office/officeart/2005/8/layout/vList5"/>
    <dgm:cxn modelId="{9A1F3232-50A6-41BC-AA9D-676D2267B1F2}" type="presParOf" srcId="{57A148E6-86FE-4065-94D3-0382BD553A99}" destId="{F8CE2E66-ECF8-4A0F-80F2-8BEA3E18E3F6}" srcOrd="0" destOrd="0" presId="urn:microsoft.com/office/officeart/2005/8/layout/vList5"/>
    <dgm:cxn modelId="{6CE5D1EE-DAE3-4575-BBED-7C87E94E7F9B}" type="presParOf" srcId="{90B074E0-0951-48E2-8BA1-DF77B1893964}" destId="{92B0C9C9-E22C-474E-9999-7CD4189FD8F5}" srcOrd="7" destOrd="0" presId="urn:microsoft.com/office/officeart/2005/8/layout/vList5"/>
    <dgm:cxn modelId="{45FE10B3-AD34-4AD3-8200-55114D7C49C2}" type="presParOf" srcId="{90B074E0-0951-48E2-8BA1-DF77B1893964}" destId="{73A77ACB-F377-42A7-96E6-424FFB8EF6F9}" srcOrd="8" destOrd="0" presId="urn:microsoft.com/office/officeart/2005/8/layout/vList5"/>
    <dgm:cxn modelId="{10C5C605-EDDA-483A-83D0-00FE784CCED9}" type="presParOf" srcId="{73A77ACB-F377-42A7-96E6-424FFB8EF6F9}" destId="{7CB2435D-4271-46B0-91E7-74789F6F8F16}" srcOrd="0" destOrd="0" presId="urn:microsoft.com/office/officeart/2005/8/layout/vList5"/>
    <dgm:cxn modelId="{454DD28B-BD6A-470D-98AE-F4D2B9F9D8E4}" type="presParOf" srcId="{90B074E0-0951-48E2-8BA1-DF77B1893964}" destId="{2B2481D1-D6B6-415E-9B0E-8E6C03370ED2}" srcOrd="9" destOrd="0" presId="urn:microsoft.com/office/officeart/2005/8/layout/vList5"/>
    <dgm:cxn modelId="{115466C9-11D1-41F8-9E32-D953B209B113}" type="presParOf" srcId="{90B074E0-0951-48E2-8BA1-DF77B1893964}" destId="{3BA8ABF4-A718-49A9-A43F-ED72F14246CF}" srcOrd="10" destOrd="0" presId="urn:microsoft.com/office/officeart/2005/8/layout/vList5"/>
    <dgm:cxn modelId="{B69F33CA-CAED-450B-8FE8-D0D032FC5B80}" type="presParOf" srcId="{3BA8ABF4-A718-49A9-A43F-ED72F14246CF}" destId="{D76FAD6B-11F4-4C52-8893-A43CC6EE6963}" srcOrd="0" destOrd="0" presId="urn:microsoft.com/office/officeart/2005/8/layout/vList5"/>
    <dgm:cxn modelId="{A14C5D15-317F-4655-B1A0-ACDAC924AC4E}" type="presParOf" srcId="{3BA8ABF4-A718-49A9-A43F-ED72F14246CF}" destId="{A3949C45-D464-4192-A0CC-3FAB72805C64}"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87C6722-6646-4673-8019-458975D06DA6}"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es-ES"/>
        </a:p>
      </dgm:t>
    </dgm:pt>
    <dgm:pt modelId="{987ACD5D-616D-476E-9C32-B9D94C83EAC6}">
      <dgm:prSet phldrT="[Texto]"/>
      <dgm:spPr/>
      <dgm:t>
        <a:bodyPr/>
        <a:lstStyle/>
        <a:p>
          <a:r>
            <a:rPr lang="en-US" dirty="0" smtClean="0"/>
            <a:t>Future experimentation is wide open to hyperparameter adjustment and feature engineering.</a:t>
          </a:r>
          <a:endParaRPr lang="es-ES" dirty="0"/>
        </a:p>
      </dgm:t>
    </dgm:pt>
    <dgm:pt modelId="{8426203B-0946-4187-B725-97FF61C8570F}" type="parTrans" cxnId="{7A0AD32A-BB33-429C-9EE8-7DE870194109}">
      <dgm:prSet/>
      <dgm:spPr/>
      <dgm:t>
        <a:bodyPr/>
        <a:lstStyle/>
        <a:p>
          <a:endParaRPr lang="es-ES"/>
        </a:p>
      </dgm:t>
    </dgm:pt>
    <dgm:pt modelId="{3EF3D6FA-9AF4-4063-99AB-4B0134FD7AFD}" type="sibTrans" cxnId="{7A0AD32A-BB33-429C-9EE8-7DE870194109}">
      <dgm:prSet/>
      <dgm:spPr>
        <a:blipFill rotWithShape="1">
          <a:blip xmlns:r="http://schemas.openxmlformats.org/officeDocument/2006/relationships" r:embed="rId1"/>
          <a:stretch>
            <a:fillRect/>
          </a:stretch>
        </a:blipFill>
      </dgm:spPr>
      <dgm:t>
        <a:bodyPr/>
        <a:lstStyle/>
        <a:p>
          <a:endParaRPr lang="es-ES"/>
        </a:p>
      </dgm:t>
    </dgm:pt>
    <dgm:pt modelId="{A37944BF-4FA3-4296-9EC5-7EDAF1F04B6B}">
      <dgm:prSet phldrT="[Texto]"/>
      <dgm:spPr/>
      <dgm:t>
        <a:bodyPr/>
        <a:lstStyle/>
        <a:p>
          <a:r>
            <a:rPr lang="en-US" dirty="0" smtClean="0"/>
            <a:t>More elaborate model architectures can be design to directly find the medium resistivity values.</a:t>
          </a:r>
          <a:endParaRPr lang="es-ES" dirty="0"/>
        </a:p>
      </dgm:t>
    </dgm:pt>
    <dgm:pt modelId="{4E3133E5-D935-43FB-BE60-1A35C0F31548}" type="parTrans" cxnId="{DD1206B3-219F-413A-B756-10743BE31FAC}">
      <dgm:prSet/>
      <dgm:spPr/>
      <dgm:t>
        <a:bodyPr/>
        <a:lstStyle/>
        <a:p>
          <a:endParaRPr lang="es-ES"/>
        </a:p>
      </dgm:t>
    </dgm:pt>
    <dgm:pt modelId="{B40B0D57-A0D5-4515-B994-7B1C43F670A3}" type="sibTrans" cxnId="{DD1206B3-219F-413A-B756-10743BE31FAC}">
      <dgm:prSet/>
      <dgm:spPr>
        <a:blipFill rotWithShape="1">
          <a:blip xmlns:r="http://schemas.openxmlformats.org/officeDocument/2006/relationships" r:embed="rId2"/>
          <a:stretch>
            <a:fillRect/>
          </a:stretch>
        </a:blipFill>
      </dgm:spPr>
      <dgm:t>
        <a:bodyPr/>
        <a:lstStyle/>
        <a:p>
          <a:endParaRPr lang="es-ES"/>
        </a:p>
      </dgm:t>
    </dgm:pt>
    <dgm:pt modelId="{AA85A20A-EE45-4952-B779-D06F053B47C9}">
      <dgm:prSet phldrT="[Texto]"/>
      <dgm:spPr/>
      <dgm:t>
        <a:bodyPr/>
        <a:lstStyle/>
        <a:p>
          <a:r>
            <a:rPr lang="en-US" dirty="0" smtClean="0"/>
            <a:t>EM methods benefits from effective denoising and in turn provide better results for reservoir characterization.</a:t>
          </a:r>
          <a:endParaRPr lang="es-ES" dirty="0" smtClean="0"/>
        </a:p>
      </dgm:t>
    </dgm:pt>
    <dgm:pt modelId="{9F556CD9-ECCA-421C-BB03-0B49ED2F4C2C}" type="parTrans" cxnId="{5FD021CA-0A6D-43B2-A998-87801187B4CE}">
      <dgm:prSet/>
      <dgm:spPr/>
      <dgm:t>
        <a:bodyPr/>
        <a:lstStyle/>
        <a:p>
          <a:endParaRPr lang="es-ES"/>
        </a:p>
      </dgm:t>
    </dgm:pt>
    <dgm:pt modelId="{ADC09175-E22D-4074-9EB4-0F732AFB9148}" type="sibTrans" cxnId="{5FD021CA-0A6D-43B2-A998-87801187B4CE}">
      <dgm:prSet/>
      <dgm:spPr>
        <a:blipFill rotWithShape="1">
          <a:blip xmlns:r="http://schemas.openxmlformats.org/officeDocument/2006/relationships" r:embed="rId3"/>
          <a:stretch>
            <a:fillRect/>
          </a:stretch>
        </a:blipFill>
      </dgm:spPr>
      <dgm:t>
        <a:bodyPr/>
        <a:lstStyle/>
        <a:p>
          <a:endParaRPr lang="es-ES"/>
        </a:p>
      </dgm:t>
    </dgm:pt>
    <dgm:pt modelId="{5F313762-40D1-451C-9A95-6055C554C907}">
      <dgm:prSet phldrT="[Texto]"/>
      <dgm:spPr/>
      <dgm:t>
        <a:bodyPr/>
        <a:lstStyle/>
        <a:p>
          <a:r>
            <a:rPr lang="en-US" dirty="0" smtClean="0"/>
            <a:t>The presented workflow efficiently enhances the signal to noise ratio.</a:t>
          </a:r>
          <a:endParaRPr lang="es-ES" dirty="0" smtClean="0"/>
        </a:p>
      </dgm:t>
    </dgm:pt>
    <dgm:pt modelId="{84B43F59-883D-4697-97AF-D5008FE793F4}" type="parTrans" cxnId="{54406A21-CDAC-48EE-8BD3-B081BED98C11}">
      <dgm:prSet/>
      <dgm:spPr/>
      <dgm:t>
        <a:bodyPr/>
        <a:lstStyle/>
        <a:p>
          <a:endParaRPr lang="es-ES"/>
        </a:p>
      </dgm:t>
    </dgm:pt>
    <dgm:pt modelId="{4138E1FC-57CD-41A5-A29B-F974AC307A3D}" type="sibTrans" cxnId="{54406A21-CDAC-48EE-8BD3-B081BED98C11}">
      <dgm:prSet/>
      <dgm:spPr>
        <a:blipFill rotWithShape="1">
          <a:blip xmlns:r="http://schemas.openxmlformats.org/officeDocument/2006/relationships" r:embed="rId4"/>
          <a:stretch>
            <a:fillRect/>
          </a:stretch>
        </a:blipFill>
      </dgm:spPr>
      <dgm:t>
        <a:bodyPr/>
        <a:lstStyle/>
        <a:p>
          <a:endParaRPr lang="es-ES"/>
        </a:p>
      </dgm:t>
    </dgm:pt>
    <dgm:pt modelId="{EB6946D4-4283-40DA-B2B9-2841AF2ADB58}" type="pres">
      <dgm:prSet presAssocID="{E87C6722-6646-4673-8019-458975D06DA6}" presName="Name0" presStyleCnt="0">
        <dgm:presLayoutVars>
          <dgm:chMax val="21"/>
          <dgm:chPref val="21"/>
        </dgm:presLayoutVars>
      </dgm:prSet>
      <dgm:spPr/>
      <dgm:t>
        <a:bodyPr/>
        <a:lstStyle/>
        <a:p>
          <a:endParaRPr lang="es-ES"/>
        </a:p>
      </dgm:t>
    </dgm:pt>
    <dgm:pt modelId="{0299C20D-FEB2-46A9-A117-49435ADEEB20}" type="pres">
      <dgm:prSet presAssocID="{987ACD5D-616D-476E-9C32-B9D94C83EAC6}" presName="text1" presStyleCnt="0"/>
      <dgm:spPr/>
    </dgm:pt>
    <dgm:pt modelId="{435BF973-0847-4773-9425-786E4085B65E}" type="pres">
      <dgm:prSet presAssocID="{987ACD5D-616D-476E-9C32-B9D94C83EAC6}" presName="textRepeatNode" presStyleLbl="alignNode1" presStyleIdx="0" presStyleCnt="4">
        <dgm:presLayoutVars>
          <dgm:chMax val="0"/>
          <dgm:chPref val="0"/>
          <dgm:bulletEnabled val="1"/>
        </dgm:presLayoutVars>
      </dgm:prSet>
      <dgm:spPr/>
      <dgm:t>
        <a:bodyPr/>
        <a:lstStyle/>
        <a:p>
          <a:endParaRPr lang="es-ES"/>
        </a:p>
      </dgm:t>
    </dgm:pt>
    <dgm:pt modelId="{A6314339-FFCA-4BA2-901F-795846ED9A95}" type="pres">
      <dgm:prSet presAssocID="{987ACD5D-616D-476E-9C32-B9D94C83EAC6}" presName="textaccent1" presStyleCnt="0"/>
      <dgm:spPr/>
    </dgm:pt>
    <dgm:pt modelId="{C64E8B09-9871-4852-A1F5-4D3EBC9AFE7B}" type="pres">
      <dgm:prSet presAssocID="{987ACD5D-616D-476E-9C32-B9D94C83EAC6}" presName="accentRepeatNode" presStyleLbl="solidAlignAcc1" presStyleIdx="0" presStyleCnt="8"/>
      <dgm:spPr/>
    </dgm:pt>
    <dgm:pt modelId="{C5B13B2C-9818-44A8-AD7B-64E9FA50A503}" type="pres">
      <dgm:prSet presAssocID="{3EF3D6FA-9AF4-4063-99AB-4B0134FD7AFD}" presName="image1" presStyleCnt="0"/>
      <dgm:spPr/>
    </dgm:pt>
    <dgm:pt modelId="{FAEFB81B-156C-4653-92BC-00B9EA664DFA}" type="pres">
      <dgm:prSet presAssocID="{3EF3D6FA-9AF4-4063-99AB-4B0134FD7AFD}" presName="imageRepeatNode" presStyleLbl="alignAcc1" presStyleIdx="0" presStyleCnt="4"/>
      <dgm:spPr/>
      <dgm:t>
        <a:bodyPr/>
        <a:lstStyle/>
        <a:p>
          <a:endParaRPr lang="es-ES"/>
        </a:p>
      </dgm:t>
    </dgm:pt>
    <dgm:pt modelId="{AF3E2BA2-A69F-4379-A8BC-6D7F7E12D359}" type="pres">
      <dgm:prSet presAssocID="{3EF3D6FA-9AF4-4063-99AB-4B0134FD7AFD}" presName="imageaccent1" presStyleCnt="0"/>
      <dgm:spPr/>
    </dgm:pt>
    <dgm:pt modelId="{F7296C06-E921-4B06-8F31-5A5595BDAE12}" type="pres">
      <dgm:prSet presAssocID="{3EF3D6FA-9AF4-4063-99AB-4B0134FD7AFD}" presName="accentRepeatNode" presStyleLbl="solidAlignAcc1" presStyleIdx="1" presStyleCnt="8"/>
      <dgm:spPr/>
    </dgm:pt>
    <dgm:pt modelId="{39F17A0B-701E-4F85-A157-757E8BFEF33C}" type="pres">
      <dgm:prSet presAssocID="{A37944BF-4FA3-4296-9EC5-7EDAF1F04B6B}" presName="text2" presStyleCnt="0"/>
      <dgm:spPr/>
    </dgm:pt>
    <dgm:pt modelId="{4A858FCC-EADE-43E5-8ABF-12C98A083021}" type="pres">
      <dgm:prSet presAssocID="{A37944BF-4FA3-4296-9EC5-7EDAF1F04B6B}" presName="textRepeatNode" presStyleLbl="alignNode1" presStyleIdx="1" presStyleCnt="4">
        <dgm:presLayoutVars>
          <dgm:chMax val="0"/>
          <dgm:chPref val="0"/>
          <dgm:bulletEnabled val="1"/>
        </dgm:presLayoutVars>
      </dgm:prSet>
      <dgm:spPr/>
      <dgm:t>
        <a:bodyPr/>
        <a:lstStyle/>
        <a:p>
          <a:endParaRPr lang="es-ES"/>
        </a:p>
      </dgm:t>
    </dgm:pt>
    <dgm:pt modelId="{51DCA672-DCA7-4CFA-B8D1-8F91ABE12046}" type="pres">
      <dgm:prSet presAssocID="{A37944BF-4FA3-4296-9EC5-7EDAF1F04B6B}" presName="textaccent2" presStyleCnt="0"/>
      <dgm:spPr/>
    </dgm:pt>
    <dgm:pt modelId="{099F8E12-8812-4761-98C3-96197AACD0F5}" type="pres">
      <dgm:prSet presAssocID="{A37944BF-4FA3-4296-9EC5-7EDAF1F04B6B}" presName="accentRepeatNode" presStyleLbl="solidAlignAcc1" presStyleIdx="2" presStyleCnt="8"/>
      <dgm:spPr/>
    </dgm:pt>
    <dgm:pt modelId="{DF38121F-68A2-4A3B-8E1A-DA953D8F3DB6}" type="pres">
      <dgm:prSet presAssocID="{B40B0D57-A0D5-4515-B994-7B1C43F670A3}" presName="image2" presStyleCnt="0"/>
      <dgm:spPr/>
    </dgm:pt>
    <dgm:pt modelId="{57F3CF0A-EFAE-4646-9BC7-04A5F995A998}" type="pres">
      <dgm:prSet presAssocID="{B40B0D57-A0D5-4515-B994-7B1C43F670A3}" presName="imageRepeatNode" presStyleLbl="alignAcc1" presStyleIdx="1" presStyleCnt="4"/>
      <dgm:spPr/>
      <dgm:t>
        <a:bodyPr/>
        <a:lstStyle/>
        <a:p>
          <a:endParaRPr lang="es-ES"/>
        </a:p>
      </dgm:t>
    </dgm:pt>
    <dgm:pt modelId="{8E9EB2CD-3135-4CAA-AB77-FC9745E0B665}" type="pres">
      <dgm:prSet presAssocID="{B40B0D57-A0D5-4515-B994-7B1C43F670A3}" presName="imageaccent2" presStyleCnt="0"/>
      <dgm:spPr/>
    </dgm:pt>
    <dgm:pt modelId="{C223E81E-73CB-4E5A-A9BA-6E4CFB5EEFF2}" type="pres">
      <dgm:prSet presAssocID="{B40B0D57-A0D5-4515-B994-7B1C43F670A3}" presName="accentRepeatNode" presStyleLbl="solidAlignAcc1" presStyleIdx="3" presStyleCnt="8"/>
      <dgm:spPr/>
    </dgm:pt>
    <dgm:pt modelId="{774FF959-0C04-4E0B-A21F-5CE436FDC1CD}" type="pres">
      <dgm:prSet presAssocID="{AA85A20A-EE45-4952-B779-D06F053B47C9}" presName="text3" presStyleCnt="0"/>
      <dgm:spPr/>
    </dgm:pt>
    <dgm:pt modelId="{2FA90129-5256-4571-B537-0278A0BF6889}" type="pres">
      <dgm:prSet presAssocID="{AA85A20A-EE45-4952-B779-D06F053B47C9}" presName="textRepeatNode" presStyleLbl="alignNode1" presStyleIdx="2" presStyleCnt="4">
        <dgm:presLayoutVars>
          <dgm:chMax val="0"/>
          <dgm:chPref val="0"/>
          <dgm:bulletEnabled val="1"/>
        </dgm:presLayoutVars>
      </dgm:prSet>
      <dgm:spPr/>
      <dgm:t>
        <a:bodyPr/>
        <a:lstStyle/>
        <a:p>
          <a:endParaRPr lang="es-ES"/>
        </a:p>
      </dgm:t>
    </dgm:pt>
    <dgm:pt modelId="{17ED25A6-5483-4010-950C-C8A0669020DE}" type="pres">
      <dgm:prSet presAssocID="{AA85A20A-EE45-4952-B779-D06F053B47C9}" presName="textaccent3" presStyleCnt="0"/>
      <dgm:spPr/>
    </dgm:pt>
    <dgm:pt modelId="{471B5337-CDCA-4547-8D44-D2F6AB47C102}" type="pres">
      <dgm:prSet presAssocID="{AA85A20A-EE45-4952-B779-D06F053B47C9}" presName="accentRepeatNode" presStyleLbl="solidAlignAcc1" presStyleIdx="4" presStyleCnt="8" custLinFactNeighborX="-1480" custLinFactNeighborY="22987"/>
      <dgm:spPr/>
    </dgm:pt>
    <dgm:pt modelId="{ECE1EC1E-0C17-4A58-B9DB-981CFB6E2188}" type="pres">
      <dgm:prSet presAssocID="{ADC09175-E22D-4074-9EB4-0F732AFB9148}" presName="image3" presStyleCnt="0"/>
      <dgm:spPr/>
    </dgm:pt>
    <dgm:pt modelId="{0FE1B9AC-3A37-44EE-BE42-BB6CC79309A3}" type="pres">
      <dgm:prSet presAssocID="{ADC09175-E22D-4074-9EB4-0F732AFB9148}" presName="imageRepeatNode" presStyleLbl="alignAcc1" presStyleIdx="2" presStyleCnt="4"/>
      <dgm:spPr/>
      <dgm:t>
        <a:bodyPr/>
        <a:lstStyle/>
        <a:p>
          <a:endParaRPr lang="es-ES"/>
        </a:p>
      </dgm:t>
    </dgm:pt>
    <dgm:pt modelId="{36914784-0D95-4B49-B713-4B0D97C0FFF4}" type="pres">
      <dgm:prSet presAssocID="{ADC09175-E22D-4074-9EB4-0F732AFB9148}" presName="imageaccent3" presStyleCnt="0"/>
      <dgm:spPr/>
    </dgm:pt>
    <dgm:pt modelId="{3E4AB8A9-D2C9-4AEE-989E-D3CD922F72C6}" type="pres">
      <dgm:prSet presAssocID="{ADC09175-E22D-4074-9EB4-0F732AFB9148}" presName="accentRepeatNode" presStyleLbl="solidAlignAcc1" presStyleIdx="5" presStyleCnt="8"/>
      <dgm:spPr/>
    </dgm:pt>
    <dgm:pt modelId="{9CC3080B-EA87-4E7E-A684-8B24F0D8DD3C}" type="pres">
      <dgm:prSet presAssocID="{5F313762-40D1-451C-9A95-6055C554C907}" presName="text4" presStyleCnt="0"/>
      <dgm:spPr/>
    </dgm:pt>
    <dgm:pt modelId="{7FF8FDDC-B523-44B9-B99F-487E1D80BA16}" type="pres">
      <dgm:prSet presAssocID="{5F313762-40D1-451C-9A95-6055C554C907}" presName="textRepeatNode" presStyleLbl="alignNode1" presStyleIdx="3" presStyleCnt="4">
        <dgm:presLayoutVars>
          <dgm:chMax val="0"/>
          <dgm:chPref val="0"/>
          <dgm:bulletEnabled val="1"/>
        </dgm:presLayoutVars>
      </dgm:prSet>
      <dgm:spPr/>
      <dgm:t>
        <a:bodyPr/>
        <a:lstStyle/>
        <a:p>
          <a:endParaRPr lang="es-ES"/>
        </a:p>
      </dgm:t>
    </dgm:pt>
    <dgm:pt modelId="{0E944D42-4364-4246-A547-28E43AE30241}" type="pres">
      <dgm:prSet presAssocID="{5F313762-40D1-451C-9A95-6055C554C907}" presName="textaccent4" presStyleCnt="0"/>
      <dgm:spPr/>
    </dgm:pt>
    <dgm:pt modelId="{8E5C42E8-634B-4414-9080-BD803A7EA70C}" type="pres">
      <dgm:prSet presAssocID="{5F313762-40D1-451C-9A95-6055C554C907}" presName="accentRepeatNode" presStyleLbl="solidAlignAcc1" presStyleIdx="6" presStyleCnt="8"/>
      <dgm:spPr/>
    </dgm:pt>
    <dgm:pt modelId="{4BEF10EC-C0D0-4F90-88BD-212F75779B1B}" type="pres">
      <dgm:prSet presAssocID="{4138E1FC-57CD-41A5-A29B-F974AC307A3D}" presName="image4" presStyleCnt="0"/>
      <dgm:spPr/>
    </dgm:pt>
    <dgm:pt modelId="{9467B416-5EA8-4C8E-891B-D1915180E5CB}" type="pres">
      <dgm:prSet presAssocID="{4138E1FC-57CD-41A5-A29B-F974AC307A3D}" presName="imageRepeatNode" presStyleLbl="alignAcc1" presStyleIdx="3" presStyleCnt="4"/>
      <dgm:spPr/>
      <dgm:t>
        <a:bodyPr/>
        <a:lstStyle/>
        <a:p>
          <a:endParaRPr lang="es-ES"/>
        </a:p>
      </dgm:t>
    </dgm:pt>
    <dgm:pt modelId="{4DD0D600-4A26-4DDC-817D-CA5A46C72A0E}" type="pres">
      <dgm:prSet presAssocID="{4138E1FC-57CD-41A5-A29B-F974AC307A3D}" presName="imageaccent4" presStyleCnt="0"/>
      <dgm:spPr/>
    </dgm:pt>
    <dgm:pt modelId="{B4EA22F1-4A74-4699-B9DF-79660BBB79A7}" type="pres">
      <dgm:prSet presAssocID="{4138E1FC-57CD-41A5-A29B-F974AC307A3D}" presName="accentRepeatNode" presStyleLbl="solidAlignAcc1" presStyleIdx="7" presStyleCnt="8"/>
      <dgm:spPr/>
    </dgm:pt>
  </dgm:ptLst>
  <dgm:cxnLst>
    <dgm:cxn modelId="{96D29024-236A-4E10-892C-C2A394C495B5}" type="presOf" srcId="{4138E1FC-57CD-41A5-A29B-F974AC307A3D}" destId="{9467B416-5EA8-4C8E-891B-D1915180E5CB}" srcOrd="0" destOrd="0" presId="urn:microsoft.com/office/officeart/2008/layout/HexagonCluster"/>
    <dgm:cxn modelId="{5FD021CA-0A6D-43B2-A998-87801187B4CE}" srcId="{E87C6722-6646-4673-8019-458975D06DA6}" destId="{AA85A20A-EE45-4952-B779-D06F053B47C9}" srcOrd="2" destOrd="0" parTransId="{9F556CD9-ECCA-421C-BB03-0B49ED2F4C2C}" sibTransId="{ADC09175-E22D-4074-9EB4-0F732AFB9148}"/>
    <dgm:cxn modelId="{124E2C37-1406-4209-A654-1AB2E8513FB9}" type="presOf" srcId="{5F313762-40D1-451C-9A95-6055C554C907}" destId="{7FF8FDDC-B523-44B9-B99F-487E1D80BA16}" srcOrd="0" destOrd="0" presId="urn:microsoft.com/office/officeart/2008/layout/HexagonCluster"/>
    <dgm:cxn modelId="{DD1206B3-219F-413A-B756-10743BE31FAC}" srcId="{E87C6722-6646-4673-8019-458975D06DA6}" destId="{A37944BF-4FA3-4296-9EC5-7EDAF1F04B6B}" srcOrd="1" destOrd="0" parTransId="{4E3133E5-D935-43FB-BE60-1A35C0F31548}" sibTransId="{B40B0D57-A0D5-4515-B994-7B1C43F670A3}"/>
    <dgm:cxn modelId="{7A0AD32A-BB33-429C-9EE8-7DE870194109}" srcId="{E87C6722-6646-4673-8019-458975D06DA6}" destId="{987ACD5D-616D-476E-9C32-B9D94C83EAC6}" srcOrd="0" destOrd="0" parTransId="{8426203B-0946-4187-B725-97FF61C8570F}" sibTransId="{3EF3D6FA-9AF4-4063-99AB-4B0134FD7AFD}"/>
    <dgm:cxn modelId="{89D0A6EA-B116-4C33-806E-370EA47E1CB5}" type="presOf" srcId="{987ACD5D-616D-476E-9C32-B9D94C83EAC6}" destId="{435BF973-0847-4773-9425-786E4085B65E}" srcOrd="0" destOrd="0" presId="urn:microsoft.com/office/officeart/2008/layout/HexagonCluster"/>
    <dgm:cxn modelId="{590D3CDA-8D4C-4717-9783-BABE09A02B95}" type="presOf" srcId="{AA85A20A-EE45-4952-B779-D06F053B47C9}" destId="{2FA90129-5256-4571-B537-0278A0BF6889}" srcOrd="0" destOrd="0" presId="urn:microsoft.com/office/officeart/2008/layout/HexagonCluster"/>
    <dgm:cxn modelId="{CC5517B4-D0B0-4BAB-A92E-23C0B08575F1}" type="presOf" srcId="{A37944BF-4FA3-4296-9EC5-7EDAF1F04B6B}" destId="{4A858FCC-EADE-43E5-8ABF-12C98A083021}" srcOrd="0" destOrd="0" presId="urn:microsoft.com/office/officeart/2008/layout/HexagonCluster"/>
    <dgm:cxn modelId="{74E7B958-AF2B-4260-A541-8642288D9E17}" type="presOf" srcId="{ADC09175-E22D-4074-9EB4-0F732AFB9148}" destId="{0FE1B9AC-3A37-44EE-BE42-BB6CC79309A3}" srcOrd="0" destOrd="0" presId="urn:microsoft.com/office/officeart/2008/layout/HexagonCluster"/>
    <dgm:cxn modelId="{9555B15D-D008-4C26-801F-03E81023F196}" type="presOf" srcId="{3EF3D6FA-9AF4-4063-99AB-4B0134FD7AFD}" destId="{FAEFB81B-156C-4653-92BC-00B9EA664DFA}" srcOrd="0" destOrd="0" presId="urn:microsoft.com/office/officeart/2008/layout/HexagonCluster"/>
    <dgm:cxn modelId="{C7C57127-1499-405D-A97B-919DB786BFC4}" type="presOf" srcId="{E87C6722-6646-4673-8019-458975D06DA6}" destId="{EB6946D4-4283-40DA-B2B9-2841AF2ADB58}" srcOrd="0" destOrd="0" presId="urn:microsoft.com/office/officeart/2008/layout/HexagonCluster"/>
    <dgm:cxn modelId="{54406A21-CDAC-48EE-8BD3-B081BED98C11}" srcId="{E87C6722-6646-4673-8019-458975D06DA6}" destId="{5F313762-40D1-451C-9A95-6055C554C907}" srcOrd="3" destOrd="0" parTransId="{84B43F59-883D-4697-97AF-D5008FE793F4}" sibTransId="{4138E1FC-57CD-41A5-A29B-F974AC307A3D}"/>
    <dgm:cxn modelId="{12A2B0CA-EB66-4A59-9D3B-F4110E3CCE1E}" type="presOf" srcId="{B40B0D57-A0D5-4515-B994-7B1C43F670A3}" destId="{57F3CF0A-EFAE-4646-9BC7-04A5F995A998}" srcOrd="0" destOrd="0" presId="urn:microsoft.com/office/officeart/2008/layout/HexagonCluster"/>
    <dgm:cxn modelId="{2EB54FF6-AC61-4016-AD90-6F2DC639FBB4}" type="presParOf" srcId="{EB6946D4-4283-40DA-B2B9-2841AF2ADB58}" destId="{0299C20D-FEB2-46A9-A117-49435ADEEB20}" srcOrd="0" destOrd="0" presId="urn:microsoft.com/office/officeart/2008/layout/HexagonCluster"/>
    <dgm:cxn modelId="{457503EA-AEB7-4893-9F54-CB615B4246CF}" type="presParOf" srcId="{0299C20D-FEB2-46A9-A117-49435ADEEB20}" destId="{435BF973-0847-4773-9425-786E4085B65E}" srcOrd="0" destOrd="0" presId="urn:microsoft.com/office/officeart/2008/layout/HexagonCluster"/>
    <dgm:cxn modelId="{02C200AF-5927-4AA3-ADFE-468BE6498749}" type="presParOf" srcId="{EB6946D4-4283-40DA-B2B9-2841AF2ADB58}" destId="{A6314339-FFCA-4BA2-901F-795846ED9A95}" srcOrd="1" destOrd="0" presId="urn:microsoft.com/office/officeart/2008/layout/HexagonCluster"/>
    <dgm:cxn modelId="{4A7AC79D-C480-41D7-8D0C-20DC30302716}" type="presParOf" srcId="{A6314339-FFCA-4BA2-901F-795846ED9A95}" destId="{C64E8B09-9871-4852-A1F5-4D3EBC9AFE7B}" srcOrd="0" destOrd="0" presId="urn:microsoft.com/office/officeart/2008/layout/HexagonCluster"/>
    <dgm:cxn modelId="{F8E5E289-F4A1-4B56-9F63-5A0F8C72E4FB}" type="presParOf" srcId="{EB6946D4-4283-40DA-B2B9-2841AF2ADB58}" destId="{C5B13B2C-9818-44A8-AD7B-64E9FA50A503}" srcOrd="2" destOrd="0" presId="urn:microsoft.com/office/officeart/2008/layout/HexagonCluster"/>
    <dgm:cxn modelId="{4F782559-9F70-4DCB-B204-AD3FB0A11C4D}" type="presParOf" srcId="{C5B13B2C-9818-44A8-AD7B-64E9FA50A503}" destId="{FAEFB81B-156C-4653-92BC-00B9EA664DFA}" srcOrd="0" destOrd="0" presId="urn:microsoft.com/office/officeart/2008/layout/HexagonCluster"/>
    <dgm:cxn modelId="{5AD94AC8-5345-4ED3-941B-B63C3A3649FF}" type="presParOf" srcId="{EB6946D4-4283-40DA-B2B9-2841AF2ADB58}" destId="{AF3E2BA2-A69F-4379-A8BC-6D7F7E12D359}" srcOrd="3" destOrd="0" presId="urn:microsoft.com/office/officeart/2008/layout/HexagonCluster"/>
    <dgm:cxn modelId="{7C700790-4C74-4249-86AE-667534D33A67}" type="presParOf" srcId="{AF3E2BA2-A69F-4379-A8BC-6D7F7E12D359}" destId="{F7296C06-E921-4B06-8F31-5A5595BDAE12}" srcOrd="0" destOrd="0" presId="urn:microsoft.com/office/officeart/2008/layout/HexagonCluster"/>
    <dgm:cxn modelId="{7EEB6DEE-FBF2-48E3-AF4C-83A755E4B8B5}" type="presParOf" srcId="{EB6946D4-4283-40DA-B2B9-2841AF2ADB58}" destId="{39F17A0B-701E-4F85-A157-757E8BFEF33C}" srcOrd="4" destOrd="0" presId="urn:microsoft.com/office/officeart/2008/layout/HexagonCluster"/>
    <dgm:cxn modelId="{58BA4094-1520-4A1F-9332-E65A014B9201}" type="presParOf" srcId="{39F17A0B-701E-4F85-A157-757E8BFEF33C}" destId="{4A858FCC-EADE-43E5-8ABF-12C98A083021}" srcOrd="0" destOrd="0" presId="urn:microsoft.com/office/officeart/2008/layout/HexagonCluster"/>
    <dgm:cxn modelId="{67F26540-3FA3-45D6-92DD-01400B6CD6BE}" type="presParOf" srcId="{EB6946D4-4283-40DA-B2B9-2841AF2ADB58}" destId="{51DCA672-DCA7-4CFA-B8D1-8F91ABE12046}" srcOrd="5" destOrd="0" presId="urn:microsoft.com/office/officeart/2008/layout/HexagonCluster"/>
    <dgm:cxn modelId="{34F08542-E07A-46E7-9B9A-668C0725C195}" type="presParOf" srcId="{51DCA672-DCA7-4CFA-B8D1-8F91ABE12046}" destId="{099F8E12-8812-4761-98C3-96197AACD0F5}" srcOrd="0" destOrd="0" presId="urn:microsoft.com/office/officeart/2008/layout/HexagonCluster"/>
    <dgm:cxn modelId="{CBEDC8DE-0BB0-4E77-86CD-97418584075F}" type="presParOf" srcId="{EB6946D4-4283-40DA-B2B9-2841AF2ADB58}" destId="{DF38121F-68A2-4A3B-8E1A-DA953D8F3DB6}" srcOrd="6" destOrd="0" presId="urn:microsoft.com/office/officeart/2008/layout/HexagonCluster"/>
    <dgm:cxn modelId="{540C5B89-5D4F-4DD0-96BF-69FC0B8F93E0}" type="presParOf" srcId="{DF38121F-68A2-4A3B-8E1A-DA953D8F3DB6}" destId="{57F3CF0A-EFAE-4646-9BC7-04A5F995A998}" srcOrd="0" destOrd="0" presId="urn:microsoft.com/office/officeart/2008/layout/HexagonCluster"/>
    <dgm:cxn modelId="{A0618423-E396-4158-9175-681FC2B3B11F}" type="presParOf" srcId="{EB6946D4-4283-40DA-B2B9-2841AF2ADB58}" destId="{8E9EB2CD-3135-4CAA-AB77-FC9745E0B665}" srcOrd="7" destOrd="0" presId="urn:microsoft.com/office/officeart/2008/layout/HexagonCluster"/>
    <dgm:cxn modelId="{CA5F68F5-CAD6-4955-B975-9E405DFF3585}" type="presParOf" srcId="{8E9EB2CD-3135-4CAA-AB77-FC9745E0B665}" destId="{C223E81E-73CB-4E5A-A9BA-6E4CFB5EEFF2}" srcOrd="0" destOrd="0" presId="urn:microsoft.com/office/officeart/2008/layout/HexagonCluster"/>
    <dgm:cxn modelId="{43CD853F-001A-4B0D-A054-A80069604E2A}" type="presParOf" srcId="{EB6946D4-4283-40DA-B2B9-2841AF2ADB58}" destId="{774FF959-0C04-4E0B-A21F-5CE436FDC1CD}" srcOrd="8" destOrd="0" presId="urn:microsoft.com/office/officeart/2008/layout/HexagonCluster"/>
    <dgm:cxn modelId="{C3E079E0-C9A2-4C0A-AEA1-EB527F8F33DC}" type="presParOf" srcId="{774FF959-0C04-4E0B-A21F-5CE436FDC1CD}" destId="{2FA90129-5256-4571-B537-0278A0BF6889}" srcOrd="0" destOrd="0" presId="urn:microsoft.com/office/officeart/2008/layout/HexagonCluster"/>
    <dgm:cxn modelId="{E47CBBF7-E00A-40D8-9F0D-C11398860ED7}" type="presParOf" srcId="{EB6946D4-4283-40DA-B2B9-2841AF2ADB58}" destId="{17ED25A6-5483-4010-950C-C8A0669020DE}" srcOrd="9" destOrd="0" presId="urn:microsoft.com/office/officeart/2008/layout/HexagonCluster"/>
    <dgm:cxn modelId="{22F0B3A3-ABEC-43E7-A768-15C78123ADA5}" type="presParOf" srcId="{17ED25A6-5483-4010-950C-C8A0669020DE}" destId="{471B5337-CDCA-4547-8D44-D2F6AB47C102}" srcOrd="0" destOrd="0" presId="urn:microsoft.com/office/officeart/2008/layout/HexagonCluster"/>
    <dgm:cxn modelId="{ECBAEE07-0B58-45F4-A5AD-988A362D21E0}" type="presParOf" srcId="{EB6946D4-4283-40DA-B2B9-2841AF2ADB58}" destId="{ECE1EC1E-0C17-4A58-B9DB-981CFB6E2188}" srcOrd="10" destOrd="0" presId="urn:microsoft.com/office/officeart/2008/layout/HexagonCluster"/>
    <dgm:cxn modelId="{2DFF7ACD-5628-493B-9AA5-3891BB380677}" type="presParOf" srcId="{ECE1EC1E-0C17-4A58-B9DB-981CFB6E2188}" destId="{0FE1B9AC-3A37-44EE-BE42-BB6CC79309A3}" srcOrd="0" destOrd="0" presId="urn:microsoft.com/office/officeart/2008/layout/HexagonCluster"/>
    <dgm:cxn modelId="{26C19A32-659F-431A-9575-CCAA4895BAC0}" type="presParOf" srcId="{EB6946D4-4283-40DA-B2B9-2841AF2ADB58}" destId="{36914784-0D95-4B49-B713-4B0D97C0FFF4}" srcOrd="11" destOrd="0" presId="urn:microsoft.com/office/officeart/2008/layout/HexagonCluster"/>
    <dgm:cxn modelId="{17CFE13C-F178-49F2-8F26-9B03D3B43777}" type="presParOf" srcId="{36914784-0D95-4B49-B713-4B0D97C0FFF4}" destId="{3E4AB8A9-D2C9-4AEE-989E-D3CD922F72C6}" srcOrd="0" destOrd="0" presId="urn:microsoft.com/office/officeart/2008/layout/HexagonCluster"/>
    <dgm:cxn modelId="{EACE5311-C863-452D-AB49-9A85E7F68803}" type="presParOf" srcId="{EB6946D4-4283-40DA-B2B9-2841AF2ADB58}" destId="{9CC3080B-EA87-4E7E-A684-8B24F0D8DD3C}" srcOrd="12" destOrd="0" presId="urn:microsoft.com/office/officeart/2008/layout/HexagonCluster"/>
    <dgm:cxn modelId="{F6531D9E-EF38-4A9C-86F1-2A5EFF78C271}" type="presParOf" srcId="{9CC3080B-EA87-4E7E-A684-8B24F0D8DD3C}" destId="{7FF8FDDC-B523-44B9-B99F-487E1D80BA16}" srcOrd="0" destOrd="0" presId="urn:microsoft.com/office/officeart/2008/layout/HexagonCluster"/>
    <dgm:cxn modelId="{40DE2475-DF83-48C9-B7FF-0E41A41B907E}" type="presParOf" srcId="{EB6946D4-4283-40DA-B2B9-2841AF2ADB58}" destId="{0E944D42-4364-4246-A547-28E43AE30241}" srcOrd="13" destOrd="0" presId="urn:microsoft.com/office/officeart/2008/layout/HexagonCluster"/>
    <dgm:cxn modelId="{81F0FF00-ACEB-4A3A-A5C5-9D76ADE0EF5E}" type="presParOf" srcId="{0E944D42-4364-4246-A547-28E43AE30241}" destId="{8E5C42E8-634B-4414-9080-BD803A7EA70C}" srcOrd="0" destOrd="0" presId="urn:microsoft.com/office/officeart/2008/layout/HexagonCluster"/>
    <dgm:cxn modelId="{AEB3803D-BB3B-4715-8594-DC70F69ABB27}" type="presParOf" srcId="{EB6946D4-4283-40DA-B2B9-2841AF2ADB58}" destId="{4BEF10EC-C0D0-4F90-88BD-212F75779B1B}" srcOrd="14" destOrd="0" presId="urn:microsoft.com/office/officeart/2008/layout/HexagonCluster"/>
    <dgm:cxn modelId="{83E26401-83DA-4594-A9E4-0571CA831230}" type="presParOf" srcId="{4BEF10EC-C0D0-4F90-88BD-212F75779B1B}" destId="{9467B416-5EA8-4C8E-891B-D1915180E5CB}" srcOrd="0" destOrd="0" presId="urn:microsoft.com/office/officeart/2008/layout/HexagonCluster"/>
    <dgm:cxn modelId="{3536C098-E917-48CF-8216-984A1A2C79FF}" type="presParOf" srcId="{EB6946D4-4283-40DA-B2B9-2841AF2ADB58}" destId="{4DD0D600-4A26-4DDC-817D-CA5A46C72A0E}" srcOrd="15" destOrd="0" presId="urn:microsoft.com/office/officeart/2008/layout/HexagonCluster"/>
    <dgm:cxn modelId="{B0941969-0385-4A18-9DE0-DE4D63603E55}" type="presParOf" srcId="{4DD0D600-4A26-4DDC-817D-CA5A46C72A0E}" destId="{B4EA22F1-4A74-4699-B9DF-79660BBB79A7}" srcOrd="0" destOrd="0" presId="urn:microsoft.com/office/officeart/2008/layout/Hexagon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203237-530F-4863-B74C-510A2D284F6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05709048-B7BE-4B8D-9022-F50AFECA1D89}">
      <dgm:prSet phldrT="[Texto]"/>
      <dgm:spPr/>
      <dgm:t>
        <a:bodyPr/>
        <a:lstStyle/>
        <a:p>
          <a:r>
            <a:rPr lang="en-US" b="1" noProof="0" dirty="0" smtClean="0"/>
            <a:t>Hypotheses</a:t>
          </a:r>
          <a:r>
            <a:rPr lang="es-ES" b="1" dirty="0" smtClean="0"/>
            <a:t> </a:t>
          </a:r>
          <a:endParaRPr lang="es-ES" dirty="0"/>
        </a:p>
      </dgm:t>
    </dgm:pt>
    <dgm:pt modelId="{31ED057B-3438-47BB-B228-2BE21A9D1F6C}" type="parTrans" cxnId="{AC9B342E-0059-470F-8F29-D42962A6600A}">
      <dgm:prSet/>
      <dgm:spPr/>
      <dgm:t>
        <a:bodyPr/>
        <a:lstStyle/>
        <a:p>
          <a:endParaRPr lang="es-ES"/>
        </a:p>
      </dgm:t>
    </dgm:pt>
    <dgm:pt modelId="{B361AE45-CA10-4232-8B78-A7427B2213E8}" type="sibTrans" cxnId="{AC9B342E-0059-470F-8F29-D42962A6600A}">
      <dgm:prSet/>
      <dgm:spPr/>
      <dgm:t>
        <a:bodyPr/>
        <a:lstStyle/>
        <a:p>
          <a:endParaRPr lang="es-ES"/>
        </a:p>
      </dgm:t>
    </dgm:pt>
    <dgm:pt modelId="{12FE1013-982E-4F60-B116-4604EE4BCADC}">
      <dgm:prSet phldrT="[Texto]" custT="1"/>
      <dgm:spPr/>
      <dgm:t>
        <a:bodyPr/>
        <a:lstStyle/>
        <a:p>
          <a:r>
            <a:rPr lang="en-US" sz="2400" dirty="0" smtClean="0"/>
            <a:t>Machine Learning provides an ideal solution to find the electromagnetic fields relationship in noisy data. </a:t>
          </a:r>
          <a:endParaRPr lang="es-ES" sz="2400" dirty="0"/>
        </a:p>
      </dgm:t>
    </dgm:pt>
    <dgm:pt modelId="{13280E1D-9C62-4836-B28F-DF710DE44AA2}" type="parTrans" cxnId="{2F000949-4D8D-4FED-BD42-6B20BE335B08}">
      <dgm:prSet/>
      <dgm:spPr/>
      <dgm:t>
        <a:bodyPr/>
        <a:lstStyle/>
        <a:p>
          <a:endParaRPr lang="es-ES"/>
        </a:p>
      </dgm:t>
    </dgm:pt>
    <dgm:pt modelId="{66C52853-D05F-4403-8277-751895FC1ECA}" type="sibTrans" cxnId="{2F000949-4D8D-4FED-BD42-6B20BE335B08}">
      <dgm:prSet/>
      <dgm:spPr/>
      <dgm:t>
        <a:bodyPr/>
        <a:lstStyle/>
        <a:p>
          <a:endParaRPr lang="es-ES"/>
        </a:p>
      </dgm:t>
    </dgm:pt>
    <dgm:pt modelId="{0719D6EB-E952-4EA1-9EFF-E524F45EE765}">
      <dgm:prSet phldrT="[Texto]" custT="1"/>
      <dgm:spPr/>
      <dgm:t>
        <a:bodyPr/>
        <a:lstStyle/>
        <a:p>
          <a:r>
            <a:rPr lang="en-US" sz="2400" dirty="0" smtClean="0">
              <a:solidFill>
                <a:schemeClr val="tx1"/>
              </a:solidFill>
              <a:effectLst/>
              <a:latin typeface="+mn-lt"/>
              <a:ea typeface="+mn-ea"/>
              <a:cs typeface="+mn-cs"/>
            </a:rPr>
            <a:t>The</a:t>
          </a:r>
          <a:r>
            <a:rPr lang="en-US" sz="2400" baseline="0" dirty="0" smtClean="0">
              <a:solidFill>
                <a:schemeClr val="tx1"/>
              </a:solidFill>
              <a:effectLst/>
              <a:latin typeface="+mn-lt"/>
              <a:ea typeface="+mn-ea"/>
              <a:cs typeface="+mn-cs"/>
            </a:rPr>
            <a:t> relationship </a:t>
          </a:r>
          <a:r>
            <a:rPr lang="en-US" sz="2400" dirty="0" smtClean="0">
              <a:solidFill>
                <a:schemeClr val="tx1"/>
              </a:solidFill>
              <a:effectLst/>
              <a:latin typeface="+mn-lt"/>
              <a:ea typeface="+mn-ea"/>
              <a:cs typeface="+mn-cs"/>
            </a:rPr>
            <a:t>between the electric and magnetic fields can be</a:t>
          </a:r>
          <a:r>
            <a:rPr lang="en-US" sz="2400" baseline="0" dirty="0" smtClean="0">
              <a:solidFill>
                <a:schemeClr val="tx1"/>
              </a:solidFill>
              <a:effectLst/>
              <a:latin typeface="+mn-lt"/>
              <a:ea typeface="+mn-ea"/>
              <a:cs typeface="+mn-cs"/>
            </a:rPr>
            <a:t> </a:t>
          </a:r>
          <a:r>
            <a:rPr lang="en-US" sz="2400" dirty="0" smtClean="0">
              <a:solidFill>
                <a:schemeClr val="tx1"/>
              </a:solidFill>
              <a:effectLst/>
              <a:latin typeface="+mn-lt"/>
              <a:ea typeface="+mn-ea"/>
              <a:cs typeface="+mn-cs"/>
            </a:rPr>
            <a:t>useful for ML,</a:t>
          </a:r>
          <a:r>
            <a:rPr lang="en-US" sz="2400" dirty="0" smtClean="0">
              <a:sym typeface="Wingdings" panose="05000000000000000000" pitchFamily="2" charset="2"/>
            </a:rPr>
            <a:t> even more if working in </a:t>
          </a:r>
          <a:r>
            <a:rPr lang="en-US" sz="2400" dirty="0" smtClean="0"/>
            <a:t>the frequency domain.</a:t>
          </a:r>
          <a:endParaRPr lang="es-ES" sz="2400" dirty="0"/>
        </a:p>
      </dgm:t>
    </dgm:pt>
    <dgm:pt modelId="{D74F3927-E946-489A-9D0D-59CB103020AE}" type="parTrans" cxnId="{BE71FD8E-AD69-40C4-B313-FDC4C35C4C2C}">
      <dgm:prSet/>
      <dgm:spPr/>
      <dgm:t>
        <a:bodyPr/>
        <a:lstStyle/>
        <a:p>
          <a:endParaRPr lang="es-ES"/>
        </a:p>
      </dgm:t>
    </dgm:pt>
    <dgm:pt modelId="{8DCADC5C-3C0B-44FD-A0E0-9152827B355A}" type="sibTrans" cxnId="{BE71FD8E-AD69-40C4-B313-FDC4C35C4C2C}">
      <dgm:prSet/>
      <dgm:spPr/>
      <dgm:t>
        <a:bodyPr/>
        <a:lstStyle/>
        <a:p>
          <a:endParaRPr lang="es-ES"/>
        </a:p>
      </dgm:t>
    </dgm:pt>
    <dgm:pt modelId="{BD055C7F-9BCE-4E22-B417-2AFC42CC3024}">
      <dgm:prSet phldrT="[Texto]" custT="1"/>
      <dgm:spPr/>
      <dgm:t>
        <a:bodyPr/>
        <a:lstStyle/>
        <a:p>
          <a:r>
            <a:rPr lang="en-US" sz="2400" dirty="0" smtClean="0"/>
            <a:t>Stockwell (S) transform can provide a good conversion from time to frequency representation to achieve better results.</a:t>
          </a:r>
          <a:endParaRPr lang="es-ES" sz="2400" dirty="0"/>
        </a:p>
      </dgm:t>
    </dgm:pt>
    <dgm:pt modelId="{22591919-233B-4281-8A8F-D5493633D0FE}" type="parTrans" cxnId="{B93D4AD0-C18A-4AAB-89C3-61D42C7D0761}">
      <dgm:prSet/>
      <dgm:spPr/>
      <dgm:t>
        <a:bodyPr/>
        <a:lstStyle/>
        <a:p>
          <a:endParaRPr lang="es-ES"/>
        </a:p>
      </dgm:t>
    </dgm:pt>
    <dgm:pt modelId="{A688446E-A951-4A14-82C7-7ACED5FF9E7C}" type="sibTrans" cxnId="{B93D4AD0-C18A-4AAB-89C3-61D42C7D0761}">
      <dgm:prSet/>
      <dgm:spPr/>
      <dgm:t>
        <a:bodyPr/>
        <a:lstStyle/>
        <a:p>
          <a:endParaRPr lang="es-ES"/>
        </a:p>
      </dgm:t>
    </dgm:pt>
    <dgm:pt modelId="{7F52B516-78B0-44C4-A955-C23C11542FB2}" type="pres">
      <dgm:prSet presAssocID="{50203237-530F-4863-B74C-510A2D284F62}" presName="vert0" presStyleCnt="0">
        <dgm:presLayoutVars>
          <dgm:dir/>
          <dgm:animOne val="branch"/>
          <dgm:animLvl val="lvl"/>
        </dgm:presLayoutVars>
      </dgm:prSet>
      <dgm:spPr/>
      <dgm:t>
        <a:bodyPr/>
        <a:lstStyle/>
        <a:p>
          <a:endParaRPr lang="es-ES"/>
        </a:p>
      </dgm:t>
    </dgm:pt>
    <dgm:pt modelId="{CD13E8FD-16CE-4D11-8FC1-7BFDDFCCE649}" type="pres">
      <dgm:prSet presAssocID="{05709048-B7BE-4B8D-9022-F50AFECA1D89}" presName="thickLine" presStyleLbl="alignNode1" presStyleIdx="0" presStyleCnt="1"/>
      <dgm:spPr/>
    </dgm:pt>
    <dgm:pt modelId="{C845C4A6-D1E2-4806-ACEC-A6FE52EC9DF4}" type="pres">
      <dgm:prSet presAssocID="{05709048-B7BE-4B8D-9022-F50AFECA1D89}" presName="horz1" presStyleCnt="0"/>
      <dgm:spPr/>
    </dgm:pt>
    <dgm:pt modelId="{8D3E3F1D-1E10-402F-A822-3B150A11D835}" type="pres">
      <dgm:prSet presAssocID="{05709048-B7BE-4B8D-9022-F50AFECA1D89}" presName="tx1" presStyleLbl="revTx" presStyleIdx="0" presStyleCnt="4"/>
      <dgm:spPr/>
      <dgm:t>
        <a:bodyPr/>
        <a:lstStyle/>
        <a:p>
          <a:endParaRPr lang="es-ES"/>
        </a:p>
      </dgm:t>
    </dgm:pt>
    <dgm:pt modelId="{86431CE1-FE87-43D9-89E1-5CF114FD06F5}" type="pres">
      <dgm:prSet presAssocID="{05709048-B7BE-4B8D-9022-F50AFECA1D89}" presName="vert1" presStyleCnt="0"/>
      <dgm:spPr/>
    </dgm:pt>
    <dgm:pt modelId="{CF2E67B5-6F09-4890-A331-0D0DC9C46F68}" type="pres">
      <dgm:prSet presAssocID="{12FE1013-982E-4F60-B116-4604EE4BCADC}" presName="vertSpace2a" presStyleCnt="0"/>
      <dgm:spPr/>
    </dgm:pt>
    <dgm:pt modelId="{87C9A57E-23B9-49ED-AAC1-F7136C907C92}" type="pres">
      <dgm:prSet presAssocID="{12FE1013-982E-4F60-B116-4604EE4BCADC}" presName="horz2" presStyleCnt="0"/>
      <dgm:spPr/>
    </dgm:pt>
    <dgm:pt modelId="{3293565F-761A-4A0A-B767-EC5A2CC42685}" type="pres">
      <dgm:prSet presAssocID="{12FE1013-982E-4F60-B116-4604EE4BCADC}" presName="horzSpace2" presStyleCnt="0"/>
      <dgm:spPr/>
    </dgm:pt>
    <dgm:pt modelId="{8D23180E-C8BF-4285-9E60-2F24E477385B}" type="pres">
      <dgm:prSet presAssocID="{12FE1013-982E-4F60-B116-4604EE4BCADC}" presName="tx2" presStyleLbl="revTx" presStyleIdx="1" presStyleCnt="4"/>
      <dgm:spPr/>
      <dgm:t>
        <a:bodyPr/>
        <a:lstStyle/>
        <a:p>
          <a:endParaRPr lang="es-ES"/>
        </a:p>
      </dgm:t>
    </dgm:pt>
    <dgm:pt modelId="{B442B59D-9FA8-4C16-98B9-219A522B553D}" type="pres">
      <dgm:prSet presAssocID="{12FE1013-982E-4F60-B116-4604EE4BCADC}" presName="vert2" presStyleCnt="0"/>
      <dgm:spPr/>
    </dgm:pt>
    <dgm:pt modelId="{23D78E7D-DAD7-4C7C-8692-47F3E289AFEC}" type="pres">
      <dgm:prSet presAssocID="{12FE1013-982E-4F60-B116-4604EE4BCADC}" presName="thinLine2b" presStyleLbl="callout" presStyleIdx="0" presStyleCnt="3"/>
      <dgm:spPr/>
    </dgm:pt>
    <dgm:pt modelId="{0C5C5CC4-5119-4F60-AEFD-4478756D1FBC}" type="pres">
      <dgm:prSet presAssocID="{12FE1013-982E-4F60-B116-4604EE4BCADC}" presName="vertSpace2b" presStyleCnt="0"/>
      <dgm:spPr/>
    </dgm:pt>
    <dgm:pt modelId="{02DE8501-A328-4D64-8E8E-AE731A1A11AB}" type="pres">
      <dgm:prSet presAssocID="{0719D6EB-E952-4EA1-9EFF-E524F45EE765}" presName="horz2" presStyleCnt="0"/>
      <dgm:spPr/>
    </dgm:pt>
    <dgm:pt modelId="{9D0E3A0A-C12D-42F7-9B7E-4970B273EF21}" type="pres">
      <dgm:prSet presAssocID="{0719D6EB-E952-4EA1-9EFF-E524F45EE765}" presName="horzSpace2" presStyleCnt="0"/>
      <dgm:spPr/>
    </dgm:pt>
    <dgm:pt modelId="{FFDE56E4-652B-4741-A46C-4DDF781412F5}" type="pres">
      <dgm:prSet presAssocID="{0719D6EB-E952-4EA1-9EFF-E524F45EE765}" presName="tx2" presStyleLbl="revTx" presStyleIdx="2" presStyleCnt="4"/>
      <dgm:spPr/>
      <dgm:t>
        <a:bodyPr/>
        <a:lstStyle/>
        <a:p>
          <a:endParaRPr lang="es-ES"/>
        </a:p>
      </dgm:t>
    </dgm:pt>
    <dgm:pt modelId="{D31BB49B-CB94-4B39-B499-C6196F26E102}" type="pres">
      <dgm:prSet presAssocID="{0719D6EB-E952-4EA1-9EFF-E524F45EE765}" presName="vert2" presStyleCnt="0"/>
      <dgm:spPr/>
    </dgm:pt>
    <dgm:pt modelId="{BAA688F8-83C6-439A-A974-9802A4CDFFDE}" type="pres">
      <dgm:prSet presAssocID="{0719D6EB-E952-4EA1-9EFF-E524F45EE765}" presName="thinLine2b" presStyleLbl="callout" presStyleIdx="1" presStyleCnt="3"/>
      <dgm:spPr/>
    </dgm:pt>
    <dgm:pt modelId="{2CD77570-0C67-4D45-868D-A9838FB88210}" type="pres">
      <dgm:prSet presAssocID="{0719D6EB-E952-4EA1-9EFF-E524F45EE765}" presName="vertSpace2b" presStyleCnt="0"/>
      <dgm:spPr/>
    </dgm:pt>
    <dgm:pt modelId="{FE4F3D24-C59F-4065-9978-C9C2D5A8E244}" type="pres">
      <dgm:prSet presAssocID="{BD055C7F-9BCE-4E22-B417-2AFC42CC3024}" presName="horz2" presStyleCnt="0"/>
      <dgm:spPr/>
    </dgm:pt>
    <dgm:pt modelId="{FFD2F96A-0056-479E-BD53-B5138C9A0E92}" type="pres">
      <dgm:prSet presAssocID="{BD055C7F-9BCE-4E22-B417-2AFC42CC3024}" presName="horzSpace2" presStyleCnt="0"/>
      <dgm:spPr/>
    </dgm:pt>
    <dgm:pt modelId="{6F161D22-F3C1-42F7-858F-DFDBB7433505}" type="pres">
      <dgm:prSet presAssocID="{BD055C7F-9BCE-4E22-B417-2AFC42CC3024}" presName="tx2" presStyleLbl="revTx" presStyleIdx="3" presStyleCnt="4"/>
      <dgm:spPr/>
      <dgm:t>
        <a:bodyPr/>
        <a:lstStyle/>
        <a:p>
          <a:endParaRPr lang="es-ES"/>
        </a:p>
      </dgm:t>
    </dgm:pt>
    <dgm:pt modelId="{6F8BBCA6-7735-4E42-973C-0489CB6C1C1A}" type="pres">
      <dgm:prSet presAssocID="{BD055C7F-9BCE-4E22-B417-2AFC42CC3024}" presName="vert2" presStyleCnt="0"/>
      <dgm:spPr/>
    </dgm:pt>
    <dgm:pt modelId="{577CF7C6-93EB-4C58-A598-81D52079A02C}" type="pres">
      <dgm:prSet presAssocID="{BD055C7F-9BCE-4E22-B417-2AFC42CC3024}" presName="thinLine2b" presStyleLbl="callout" presStyleIdx="2" presStyleCnt="3"/>
      <dgm:spPr/>
    </dgm:pt>
    <dgm:pt modelId="{680F5AB9-B1A6-46B2-A91E-0267D22A3DBB}" type="pres">
      <dgm:prSet presAssocID="{BD055C7F-9BCE-4E22-B417-2AFC42CC3024}" presName="vertSpace2b" presStyleCnt="0"/>
      <dgm:spPr/>
    </dgm:pt>
  </dgm:ptLst>
  <dgm:cxnLst>
    <dgm:cxn modelId="{78C12836-6D79-4139-97B7-3815D0792D31}" type="presOf" srcId="{BD055C7F-9BCE-4E22-B417-2AFC42CC3024}" destId="{6F161D22-F3C1-42F7-858F-DFDBB7433505}" srcOrd="0" destOrd="0" presId="urn:microsoft.com/office/officeart/2008/layout/LinedList"/>
    <dgm:cxn modelId="{AC9B342E-0059-470F-8F29-D42962A6600A}" srcId="{50203237-530F-4863-B74C-510A2D284F62}" destId="{05709048-B7BE-4B8D-9022-F50AFECA1D89}" srcOrd="0" destOrd="0" parTransId="{31ED057B-3438-47BB-B228-2BE21A9D1F6C}" sibTransId="{B361AE45-CA10-4232-8B78-A7427B2213E8}"/>
    <dgm:cxn modelId="{7BBB4FBA-5C23-401D-84AB-48CDE24B21FF}" type="presOf" srcId="{0719D6EB-E952-4EA1-9EFF-E524F45EE765}" destId="{FFDE56E4-652B-4741-A46C-4DDF781412F5}" srcOrd="0" destOrd="0" presId="urn:microsoft.com/office/officeart/2008/layout/LinedList"/>
    <dgm:cxn modelId="{DD8CA358-AEB0-4A1C-BA7D-115B2C567CF9}" type="presOf" srcId="{50203237-530F-4863-B74C-510A2D284F62}" destId="{7F52B516-78B0-44C4-A955-C23C11542FB2}" srcOrd="0" destOrd="0" presId="urn:microsoft.com/office/officeart/2008/layout/LinedList"/>
    <dgm:cxn modelId="{EC487402-F23C-44B9-AFEA-F74C13B53095}" type="presOf" srcId="{12FE1013-982E-4F60-B116-4604EE4BCADC}" destId="{8D23180E-C8BF-4285-9E60-2F24E477385B}" srcOrd="0" destOrd="0" presId="urn:microsoft.com/office/officeart/2008/layout/LinedList"/>
    <dgm:cxn modelId="{2F000949-4D8D-4FED-BD42-6B20BE335B08}" srcId="{05709048-B7BE-4B8D-9022-F50AFECA1D89}" destId="{12FE1013-982E-4F60-B116-4604EE4BCADC}" srcOrd="0" destOrd="0" parTransId="{13280E1D-9C62-4836-B28F-DF710DE44AA2}" sibTransId="{66C52853-D05F-4403-8277-751895FC1ECA}"/>
    <dgm:cxn modelId="{B93D4AD0-C18A-4AAB-89C3-61D42C7D0761}" srcId="{05709048-B7BE-4B8D-9022-F50AFECA1D89}" destId="{BD055C7F-9BCE-4E22-B417-2AFC42CC3024}" srcOrd="2" destOrd="0" parTransId="{22591919-233B-4281-8A8F-D5493633D0FE}" sibTransId="{A688446E-A951-4A14-82C7-7ACED5FF9E7C}"/>
    <dgm:cxn modelId="{BE71FD8E-AD69-40C4-B313-FDC4C35C4C2C}" srcId="{05709048-B7BE-4B8D-9022-F50AFECA1D89}" destId="{0719D6EB-E952-4EA1-9EFF-E524F45EE765}" srcOrd="1" destOrd="0" parTransId="{D74F3927-E946-489A-9D0D-59CB103020AE}" sibTransId="{8DCADC5C-3C0B-44FD-A0E0-9152827B355A}"/>
    <dgm:cxn modelId="{176CD651-475D-4DDF-A509-50EF978206FE}" type="presOf" srcId="{05709048-B7BE-4B8D-9022-F50AFECA1D89}" destId="{8D3E3F1D-1E10-402F-A822-3B150A11D835}" srcOrd="0" destOrd="0" presId="urn:microsoft.com/office/officeart/2008/layout/LinedList"/>
    <dgm:cxn modelId="{1527F139-1586-440F-9957-4666BFC5C54E}" type="presParOf" srcId="{7F52B516-78B0-44C4-A955-C23C11542FB2}" destId="{CD13E8FD-16CE-4D11-8FC1-7BFDDFCCE649}" srcOrd="0" destOrd="0" presId="urn:microsoft.com/office/officeart/2008/layout/LinedList"/>
    <dgm:cxn modelId="{6E2C49C4-7F80-4F10-8F7D-11069A5F6AEC}" type="presParOf" srcId="{7F52B516-78B0-44C4-A955-C23C11542FB2}" destId="{C845C4A6-D1E2-4806-ACEC-A6FE52EC9DF4}" srcOrd="1" destOrd="0" presId="urn:microsoft.com/office/officeart/2008/layout/LinedList"/>
    <dgm:cxn modelId="{7CD2CC4C-A4BC-469B-B226-790BEDFBCC58}" type="presParOf" srcId="{C845C4A6-D1E2-4806-ACEC-A6FE52EC9DF4}" destId="{8D3E3F1D-1E10-402F-A822-3B150A11D835}" srcOrd="0" destOrd="0" presId="urn:microsoft.com/office/officeart/2008/layout/LinedList"/>
    <dgm:cxn modelId="{C352EF73-079B-43C8-8107-13A8E4885A66}" type="presParOf" srcId="{C845C4A6-D1E2-4806-ACEC-A6FE52EC9DF4}" destId="{86431CE1-FE87-43D9-89E1-5CF114FD06F5}" srcOrd="1" destOrd="0" presId="urn:microsoft.com/office/officeart/2008/layout/LinedList"/>
    <dgm:cxn modelId="{9660709D-24D0-448F-BD29-F9A950ACBB53}" type="presParOf" srcId="{86431CE1-FE87-43D9-89E1-5CF114FD06F5}" destId="{CF2E67B5-6F09-4890-A331-0D0DC9C46F68}" srcOrd="0" destOrd="0" presId="urn:microsoft.com/office/officeart/2008/layout/LinedList"/>
    <dgm:cxn modelId="{2886ACC3-FC93-4817-9CB7-D7F3FAB8FDFB}" type="presParOf" srcId="{86431CE1-FE87-43D9-89E1-5CF114FD06F5}" destId="{87C9A57E-23B9-49ED-AAC1-F7136C907C92}" srcOrd="1" destOrd="0" presId="urn:microsoft.com/office/officeart/2008/layout/LinedList"/>
    <dgm:cxn modelId="{B24F11EC-B475-4E24-A5E9-0A7421EF975F}" type="presParOf" srcId="{87C9A57E-23B9-49ED-AAC1-F7136C907C92}" destId="{3293565F-761A-4A0A-B767-EC5A2CC42685}" srcOrd="0" destOrd="0" presId="urn:microsoft.com/office/officeart/2008/layout/LinedList"/>
    <dgm:cxn modelId="{CEB6CF14-7978-416F-B777-48488123797B}" type="presParOf" srcId="{87C9A57E-23B9-49ED-AAC1-F7136C907C92}" destId="{8D23180E-C8BF-4285-9E60-2F24E477385B}" srcOrd="1" destOrd="0" presId="urn:microsoft.com/office/officeart/2008/layout/LinedList"/>
    <dgm:cxn modelId="{C6C6234A-F9BB-4D2B-A3EF-3D9E581EFD91}" type="presParOf" srcId="{87C9A57E-23B9-49ED-AAC1-F7136C907C92}" destId="{B442B59D-9FA8-4C16-98B9-219A522B553D}" srcOrd="2" destOrd="0" presId="urn:microsoft.com/office/officeart/2008/layout/LinedList"/>
    <dgm:cxn modelId="{56F20779-0311-4A11-A72D-65722F18DB21}" type="presParOf" srcId="{86431CE1-FE87-43D9-89E1-5CF114FD06F5}" destId="{23D78E7D-DAD7-4C7C-8692-47F3E289AFEC}" srcOrd="2" destOrd="0" presId="urn:microsoft.com/office/officeart/2008/layout/LinedList"/>
    <dgm:cxn modelId="{5932D08F-F05A-4904-A9ED-BBCD4C2D8980}" type="presParOf" srcId="{86431CE1-FE87-43D9-89E1-5CF114FD06F5}" destId="{0C5C5CC4-5119-4F60-AEFD-4478756D1FBC}" srcOrd="3" destOrd="0" presId="urn:microsoft.com/office/officeart/2008/layout/LinedList"/>
    <dgm:cxn modelId="{CEE4C96C-1433-4405-A537-5B1F66A1BDCD}" type="presParOf" srcId="{86431CE1-FE87-43D9-89E1-5CF114FD06F5}" destId="{02DE8501-A328-4D64-8E8E-AE731A1A11AB}" srcOrd="4" destOrd="0" presId="urn:microsoft.com/office/officeart/2008/layout/LinedList"/>
    <dgm:cxn modelId="{501795A9-595C-4304-9F0D-564A0B839511}" type="presParOf" srcId="{02DE8501-A328-4D64-8E8E-AE731A1A11AB}" destId="{9D0E3A0A-C12D-42F7-9B7E-4970B273EF21}" srcOrd="0" destOrd="0" presId="urn:microsoft.com/office/officeart/2008/layout/LinedList"/>
    <dgm:cxn modelId="{123C62C5-EACF-44D8-837E-A8354C7093BA}" type="presParOf" srcId="{02DE8501-A328-4D64-8E8E-AE731A1A11AB}" destId="{FFDE56E4-652B-4741-A46C-4DDF781412F5}" srcOrd="1" destOrd="0" presId="urn:microsoft.com/office/officeart/2008/layout/LinedList"/>
    <dgm:cxn modelId="{F97B0749-E610-4D67-A950-D3656DFA3FA8}" type="presParOf" srcId="{02DE8501-A328-4D64-8E8E-AE731A1A11AB}" destId="{D31BB49B-CB94-4B39-B499-C6196F26E102}" srcOrd="2" destOrd="0" presId="urn:microsoft.com/office/officeart/2008/layout/LinedList"/>
    <dgm:cxn modelId="{EDABA139-23DA-4881-B797-191DC32263E7}" type="presParOf" srcId="{86431CE1-FE87-43D9-89E1-5CF114FD06F5}" destId="{BAA688F8-83C6-439A-A974-9802A4CDFFDE}" srcOrd="5" destOrd="0" presId="urn:microsoft.com/office/officeart/2008/layout/LinedList"/>
    <dgm:cxn modelId="{2663DBD9-B79D-40C4-BA59-E37268B79756}" type="presParOf" srcId="{86431CE1-FE87-43D9-89E1-5CF114FD06F5}" destId="{2CD77570-0C67-4D45-868D-A9838FB88210}" srcOrd="6" destOrd="0" presId="urn:microsoft.com/office/officeart/2008/layout/LinedList"/>
    <dgm:cxn modelId="{028D2F4C-8E41-438E-A4E3-83F40397DB14}" type="presParOf" srcId="{86431CE1-FE87-43D9-89E1-5CF114FD06F5}" destId="{FE4F3D24-C59F-4065-9978-C9C2D5A8E244}" srcOrd="7" destOrd="0" presId="urn:microsoft.com/office/officeart/2008/layout/LinedList"/>
    <dgm:cxn modelId="{DB0C4F5C-556E-43B1-BA89-1F1E5EB89690}" type="presParOf" srcId="{FE4F3D24-C59F-4065-9978-C9C2D5A8E244}" destId="{FFD2F96A-0056-479E-BD53-B5138C9A0E92}" srcOrd="0" destOrd="0" presId="urn:microsoft.com/office/officeart/2008/layout/LinedList"/>
    <dgm:cxn modelId="{3145DED2-6670-4E2B-8424-3079FE538990}" type="presParOf" srcId="{FE4F3D24-C59F-4065-9978-C9C2D5A8E244}" destId="{6F161D22-F3C1-42F7-858F-DFDBB7433505}" srcOrd="1" destOrd="0" presId="urn:microsoft.com/office/officeart/2008/layout/LinedList"/>
    <dgm:cxn modelId="{16CBD19A-D509-4176-9250-5D12C98966DC}" type="presParOf" srcId="{FE4F3D24-C59F-4065-9978-C9C2D5A8E244}" destId="{6F8BBCA6-7735-4E42-973C-0489CB6C1C1A}" srcOrd="2" destOrd="0" presId="urn:microsoft.com/office/officeart/2008/layout/LinedList"/>
    <dgm:cxn modelId="{0DB8D773-3D34-4785-BF7C-CC9CF77BB711}" type="presParOf" srcId="{86431CE1-FE87-43D9-89E1-5CF114FD06F5}" destId="{577CF7C6-93EB-4C58-A598-81D52079A02C}" srcOrd="8" destOrd="0" presId="urn:microsoft.com/office/officeart/2008/layout/LinedList"/>
    <dgm:cxn modelId="{F4AEFBBF-1C37-46BE-9E25-2081C56B9A09}" type="presParOf" srcId="{86431CE1-FE87-43D9-89E1-5CF114FD06F5}" destId="{680F5AB9-B1A6-46B2-A91E-0267D22A3DB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203237-530F-4863-B74C-510A2D284F6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s-ES"/>
        </a:p>
      </dgm:t>
    </dgm:pt>
    <dgm:pt modelId="{05709048-B7BE-4B8D-9022-F50AFECA1D89}">
      <dgm:prSet phldrT="[Texto]"/>
      <dgm:spPr/>
      <dgm:t>
        <a:bodyPr/>
        <a:lstStyle/>
        <a:p>
          <a:r>
            <a:rPr lang="en-US" b="1" dirty="0" smtClean="0"/>
            <a:t>Objectives</a:t>
          </a:r>
          <a:endParaRPr lang="es-ES" dirty="0"/>
        </a:p>
      </dgm:t>
    </dgm:pt>
    <dgm:pt modelId="{31ED057B-3438-47BB-B228-2BE21A9D1F6C}" type="parTrans" cxnId="{AC9B342E-0059-470F-8F29-D42962A6600A}">
      <dgm:prSet/>
      <dgm:spPr/>
      <dgm:t>
        <a:bodyPr/>
        <a:lstStyle/>
        <a:p>
          <a:endParaRPr lang="es-ES"/>
        </a:p>
      </dgm:t>
    </dgm:pt>
    <dgm:pt modelId="{B361AE45-CA10-4232-8B78-A7427B2213E8}" type="sibTrans" cxnId="{AC9B342E-0059-470F-8F29-D42962A6600A}">
      <dgm:prSet/>
      <dgm:spPr/>
      <dgm:t>
        <a:bodyPr/>
        <a:lstStyle/>
        <a:p>
          <a:endParaRPr lang="es-ES"/>
        </a:p>
      </dgm:t>
    </dgm:pt>
    <dgm:pt modelId="{12FE1013-982E-4F60-B116-4604EE4BCADC}">
      <dgm:prSet phldrT="[Texto]" custT="1"/>
      <dgm:spPr/>
      <dgm:t>
        <a:bodyPr/>
        <a:lstStyle/>
        <a:p>
          <a:r>
            <a:rPr lang="en-US" sz="2400" dirty="0" smtClean="0"/>
            <a:t>To established and evaluate a workflow  as a new methodology for treating Magnetotelluric  noise  with Machine Learning.</a:t>
          </a:r>
          <a:endParaRPr lang="es-ES" sz="2400" dirty="0"/>
        </a:p>
      </dgm:t>
    </dgm:pt>
    <dgm:pt modelId="{13280E1D-9C62-4836-B28F-DF710DE44AA2}" type="parTrans" cxnId="{2F000949-4D8D-4FED-BD42-6B20BE335B08}">
      <dgm:prSet/>
      <dgm:spPr/>
      <dgm:t>
        <a:bodyPr/>
        <a:lstStyle/>
        <a:p>
          <a:endParaRPr lang="es-ES"/>
        </a:p>
      </dgm:t>
    </dgm:pt>
    <dgm:pt modelId="{66C52853-D05F-4403-8277-751895FC1ECA}" type="sibTrans" cxnId="{2F000949-4D8D-4FED-BD42-6B20BE335B08}">
      <dgm:prSet/>
      <dgm:spPr/>
      <dgm:t>
        <a:bodyPr/>
        <a:lstStyle/>
        <a:p>
          <a:endParaRPr lang="es-ES"/>
        </a:p>
      </dgm:t>
    </dgm:pt>
    <dgm:pt modelId="{0719D6EB-E952-4EA1-9EFF-E524F45EE765}">
      <dgm:prSet phldrT="[Texto]" custT="1"/>
      <dgm:spPr/>
      <dgm:t>
        <a:bodyPr/>
        <a:lstStyle/>
        <a:p>
          <a:r>
            <a:rPr lang="en-US" sz="2400" dirty="0" smtClean="0"/>
            <a:t>To use up-to-date open source Python libraries for the noise-to-signal ratio enhancing .</a:t>
          </a:r>
          <a:endParaRPr lang="es-ES" sz="2400" dirty="0"/>
        </a:p>
      </dgm:t>
    </dgm:pt>
    <dgm:pt modelId="{D74F3927-E946-489A-9D0D-59CB103020AE}" type="parTrans" cxnId="{BE71FD8E-AD69-40C4-B313-FDC4C35C4C2C}">
      <dgm:prSet/>
      <dgm:spPr/>
      <dgm:t>
        <a:bodyPr/>
        <a:lstStyle/>
        <a:p>
          <a:endParaRPr lang="es-ES"/>
        </a:p>
      </dgm:t>
    </dgm:pt>
    <dgm:pt modelId="{8DCADC5C-3C0B-44FD-A0E0-9152827B355A}" type="sibTrans" cxnId="{BE71FD8E-AD69-40C4-B313-FDC4C35C4C2C}">
      <dgm:prSet/>
      <dgm:spPr/>
      <dgm:t>
        <a:bodyPr/>
        <a:lstStyle/>
        <a:p>
          <a:endParaRPr lang="es-ES"/>
        </a:p>
      </dgm:t>
    </dgm:pt>
    <dgm:pt modelId="{BD055C7F-9BCE-4E22-B417-2AFC42CC3024}">
      <dgm:prSet phldrT="[Texto]" custT="1"/>
      <dgm:spPr/>
      <dgm:t>
        <a:bodyPr/>
        <a:lstStyle/>
        <a:p>
          <a:r>
            <a:rPr lang="en-US" sz="2400" dirty="0" smtClean="0"/>
            <a:t>To implement the S-transform as the time-frequency representation (TFR) to achieve better results from the ML mode.</a:t>
          </a:r>
          <a:endParaRPr lang="es-ES" sz="2400" dirty="0"/>
        </a:p>
      </dgm:t>
    </dgm:pt>
    <dgm:pt modelId="{22591919-233B-4281-8A8F-D5493633D0FE}" type="parTrans" cxnId="{B93D4AD0-C18A-4AAB-89C3-61D42C7D0761}">
      <dgm:prSet/>
      <dgm:spPr/>
      <dgm:t>
        <a:bodyPr/>
        <a:lstStyle/>
        <a:p>
          <a:endParaRPr lang="es-ES"/>
        </a:p>
      </dgm:t>
    </dgm:pt>
    <dgm:pt modelId="{A688446E-A951-4A14-82C7-7ACED5FF9E7C}" type="sibTrans" cxnId="{B93D4AD0-C18A-4AAB-89C3-61D42C7D0761}">
      <dgm:prSet/>
      <dgm:spPr/>
      <dgm:t>
        <a:bodyPr/>
        <a:lstStyle/>
        <a:p>
          <a:endParaRPr lang="es-ES"/>
        </a:p>
      </dgm:t>
    </dgm:pt>
    <dgm:pt modelId="{7F52B516-78B0-44C4-A955-C23C11542FB2}" type="pres">
      <dgm:prSet presAssocID="{50203237-530F-4863-B74C-510A2D284F62}" presName="vert0" presStyleCnt="0">
        <dgm:presLayoutVars>
          <dgm:dir/>
          <dgm:animOne val="branch"/>
          <dgm:animLvl val="lvl"/>
        </dgm:presLayoutVars>
      </dgm:prSet>
      <dgm:spPr/>
      <dgm:t>
        <a:bodyPr/>
        <a:lstStyle/>
        <a:p>
          <a:endParaRPr lang="es-ES"/>
        </a:p>
      </dgm:t>
    </dgm:pt>
    <dgm:pt modelId="{CD13E8FD-16CE-4D11-8FC1-7BFDDFCCE649}" type="pres">
      <dgm:prSet presAssocID="{05709048-B7BE-4B8D-9022-F50AFECA1D89}" presName="thickLine" presStyleLbl="alignNode1" presStyleIdx="0" presStyleCnt="1"/>
      <dgm:spPr/>
    </dgm:pt>
    <dgm:pt modelId="{C845C4A6-D1E2-4806-ACEC-A6FE52EC9DF4}" type="pres">
      <dgm:prSet presAssocID="{05709048-B7BE-4B8D-9022-F50AFECA1D89}" presName="horz1" presStyleCnt="0"/>
      <dgm:spPr/>
    </dgm:pt>
    <dgm:pt modelId="{8D3E3F1D-1E10-402F-A822-3B150A11D835}" type="pres">
      <dgm:prSet presAssocID="{05709048-B7BE-4B8D-9022-F50AFECA1D89}" presName="tx1" presStyleLbl="revTx" presStyleIdx="0" presStyleCnt="4"/>
      <dgm:spPr/>
      <dgm:t>
        <a:bodyPr/>
        <a:lstStyle/>
        <a:p>
          <a:endParaRPr lang="es-ES"/>
        </a:p>
      </dgm:t>
    </dgm:pt>
    <dgm:pt modelId="{86431CE1-FE87-43D9-89E1-5CF114FD06F5}" type="pres">
      <dgm:prSet presAssocID="{05709048-B7BE-4B8D-9022-F50AFECA1D89}" presName="vert1" presStyleCnt="0"/>
      <dgm:spPr/>
    </dgm:pt>
    <dgm:pt modelId="{CF2E67B5-6F09-4890-A331-0D0DC9C46F68}" type="pres">
      <dgm:prSet presAssocID="{12FE1013-982E-4F60-B116-4604EE4BCADC}" presName="vertSpace2a" presStyleCnt="0"/>
      <dgm:spPr/>
    </dgm:pt>
    <dgm:pt modelId="{87C9A57E-23B9-49ED-AAC1-F7136C907C92}" type="pres">
      <dgm:prSet presAssocID="{12FE1013-982E-4F60-B116-4604EE4BCADC}" presName="horz2" presStyleCnt="0"/>
      <dgm:spPr/>
    </dgm:pt>
    <dgm:pt modelId="{3293565F-761A-4A0A-B767-EC5A2CC42685}" type="pres">
      <dgm:prSet presAssocID="{12FE1013-982E-4F60-B116-4604EE4BCADC}" presName="horzSpace2" presStyleCnt="0"/>
      <dgm:spPr/>
    </dgm:pt>
    <dgm:pt modelId="{8D23180E-C8BF-4285-9E60-2F24E477385B}" type="pres">
      <dgm:prSet presAssocID="{12FE1013-982E-4F60-B116-4604EE4BCADC}" presName="tx2" presStyleLbl="revTx" presStyleIdx="1" presStyleCnt="4"/>
      <dgm:spPr/>
      <dgm:t>
        <a:bodyPr/>
        <a:lstStyle/>
        <a:p>
          <a:endParaRPr lang="es-ES"/>
        </a:p>
      </dgm:t>
    </dgm:pt>
    <dgm:pt modelId="{B442B59D-9FA8-4C16-98B9-219A522B553D}" type="pres">
      <dgm:prSet presAssocID="{12FE1013-982E-4F60-B116-4604EE4BCADC}" presName="vert2" presStyleCnt="0"/>
      <dgm:spPr/>
    </dgm:pt>
    <dgm:pt modelId="{23D78E7D-DAD7-4C7C-8692-47F3E289AFEC}" type="pres">
      <dgm:prSet presAssocID="{12FE1013-982E-4F60-B116-4604EE4BCADC}" presName="thinLine2b" presStyleLbl="callout" presStyleIdx="0" presStyleCnt="3"/>
      <dgm:spPr/>
    </dgm:pt>
    <dgm:pt modelId="{0C5C5CC4-5119-4F60-AEFD-4478756D1FBC}" type="pres">
      <dgm:prSet presAssocID="{12FE1013-982E-4F60-B116-4604EE4BCADC}" presName="vertSpace2b" presStyleCnt="0"/>
      <dgm:spPr/>
    </dgm:pt>
    <dgm:pt modelId="{02DE8501-A328-4D64-8E8E-AE731A1A11AB}" type="pres">
      <dgm:prSet presAssocID="{0719D6EB-E952-4EA1-9EFF-E524F45EE765}" presName="horz2" presStyleCnt="0"/>
      <dgm:spPr/>
    </dgm:pt>
    <dgm:pt modelId="{9D0E3A0A-C12D-42F7-9B7E-4970B273EF21}" type="pres">
      <dgm:prSet presAssocID="{0719D6EB-E952-4EA1-9EFF-E524F45EE765}" presName="horzSpace2" presStyleCnt="0"/>
      <dgm:spPr/>
    </dgm:pt>
    <dgm:pt modelId="{FFDE56E4-652B-4741-A46C-4DDF781412F5}" type="pres">
      <dgm:prSet presAssocID="{0719D6EB-E952-4EA1-9EFF-E524F45EE765}" presName="tx2" presStyleLbl="revTx" presStyleIdx="2" presStyleCnt="4"/>
      <dgm:spPr/>
      <dgm:t>
        <a:bodyPr/>
        <a:lstStyle/>
        <a:p>
          <a:endParaRPr lang="es-ES"/>
        </a:p>
      </dgm:t>
    </dgm:pt>
    <dgm:pt modelId="{D31BB49B-CB94-4B39-B499-C6196F26E102}" type="pres">
      <dgm:prSet presAssocID="{0719D6EB-E952-4EA1-9EFF-E524F45EE765}" presName="vert2" presStyleCnt="0"/>
      <dgm:spPr/>
    </dgm:pt>
    <dgm:pt modelId="{BAA688F8-83C6-439A-A974-9802A4CDFFDE}" type="pres">
      <dgm:prSet presAssocID="{0719D6EB-E952-4EA1-9EFF-E524F45EE765}" presName="thinLine2b" presStyleLbl="callout" presStyleIdx="1" presStyleCnt="3"/>
      <dgm:spPr/>
    </dgm:pt>
    <dgm:pt modelId="{2CD77570-0C67-4D45-868D-A9838FB88210}" type="pres">
      <dgm:prSet presAssocID="{0719D6EB-E952-4EA1-9EFF-E524F45EE765}" presName="vertSpace2b" presStyleCnt="0"/>
      <dgm:spPr/>
    </dgm:pt>
    <dgm:pt modelId="{FE4F3D24-C59F-4065-9978-C9C2D5A8E244}" type="pres">
      <dgm:prSet presAssocID="{BD055C7F-9BCE-4E22-B417-2AFC42CC3024}" presName="horz2" presStyleCnt="0"/>
      <dgm:spPr/>
    </dgm:pt>
    <dgm:pt modelId="{FFD2F96A-0056-479E-BD53-B5138C9A0E92}" type="pres">
      <dgm:prSet presAssocID="{BD055C7F-9BCE-4E22-B417-2AFC42CC3024}" presName="horzSpace2" presStyleCnt="0"/>
      <dgm:spPr/>
    </dgm:pt>
    <dgm:pt modelId="{6F161D22-F3C1-42F7-858F-DFDBB7433505}" type="pres">
      <dgm:prSet presAssocID="{BD055C7F-9BCE-4E22-B417-2AFC42CC3024}" presName="tx2" presStyleLbl="revTx" presStyleIdx="3" presStyleCnt="4"/>
      <dgm:spPr/>
      <dgm:t>
        <a:bodyPr/>
        <a:lstStyle/>
        <a:p>
          <a:endParaRPr lang="es-ES"/>
        </a:p>
      </dgm:t>
    </dgm:pt>
    <dgm:pt modelId="{6F8BBCA6-7735-4E42-973C-0489CB6C1C1A}" type="pres">
      <dgm:prSet presAssocID="{BD055C7F-9BCE-4E22-B417-2AFC42CC3024}" presName="vert2" presStyleCnt="0"/>
      <dgm:spPr/>
    </dgm:pt>
    <dgm:pt modelId="{577CF7C6-93EB-4C58-A598-81D52079A02C}" type="pres">
      <dgm:prSet presAssocID="{BD055C7F-9BCE-4E22-B417-2AFC42CC3024}" presName="thinLine2b" presStyleLbl="callout" presStyleIdx="2" presStyleCnt="3"/>
      <dgm:spPr/>
    </dgm:pt>
    <dgm:pt modelId="{680F5AB9-B1A6-46B2-A91E-0267D22A3DBB}" type="pres">
      <dgm:prSet presAssocID="{BD055C7F-9BCE-4E22-B417-2AFC42CC3024}" presName="vertSpace2b" presStyleCnt="0"/>
      <dgm:spPr/>
    </dgm:pt>
  </dgm:ptLst>
  <dgm:cxnLst>
    <dgm:cxn modelId="{304D4077-FCAB-43EE-AEF5-A05546D96BF7}" type="presOf" srcId="{12FE1013-982E-4F60-B116-4604EE4BCADC}" destId="{8D23180E-C8BF-4285-9E60-2F24E477385B}" srcOrd="0" destOrd="0" presId="urn:microsoft.com/office/officeart/2008/layout/LinedList"/>
    <dgm:cxn modelId="{ACA6F077-7990-4C2E-B15D-E04CFF1A96BA}" type="presOf" srcId="{05709048-B7BE-4B8D-9022-F50AFECA1D89}" destId="{8D3E3F1D-1E10-402F-A822-3B150A11D835}" srcOrd="0" destOrd="0" presId="urn:microsoft.com/office/officeart/2008/layout/LinedList"/>
    <dgm:cxn modelId="{AC9B342E-0059-470F-8F29-D42962A6600A}" srcId="{50203237-530F-4863-B74C-510A2D284F62}" destId="{05709048-B7BE-4B8D-9022-F50AFECA1D89}" srcOrd="0" destOrd="0" parTransId="{31ED057B-3438-47BB-B228-2BE21A9D1F6C}" sibTransId="{B361AE45-CA10-4232-8B78-A7427B2213E8}"/>
    <dgm:cxn modelId="{D23A6035-2CFB-4A4F-AE94-A7A0074A1073}" type="presOf" srcId="{0719D6EB-E952-4EA1-9EFF-E524F45EE765}" destId="{FFDE56E4-652B-4741-A46C-4DDF781412F5}" srcOrd="0" destOrd="0" presId="urn:microsoft.com/office/officeart/2008/layout/LinedList"/>
    <dgm:cxn modelId="{2F000949-4D8D-4FED-BD42-6B20BE335B08}" srcId="{05709048-B7BE-4B8D-9022-F50AFECA1D89}" destId="{12FE1013-982E-4F60-B116-4604EE4BCADC}" srcOrd="0" destOrd="0" parTransId="{13280E1D-9C62-4836-B28F-DF710DE44AA2}" sibTransId="{66C52853-D05F-4403-8277-751895FC1ECA}"/>
    <dgm:cxn modelId="{B93D4AD0-C18A-4AAB-89C3-61D42C7D0761}" srcId="{05709048-B7BE-4B8D-9022-F50AFECA1D89}" destId="{BD055C7F-9BCE-4E22-B417-2AFC42CC3024}" srcOrd="2" destOrd="0" parTransId="{22591919-233B-4281-8A8F-D5493633D0FE}" sibTransId="{A688446E-A951-4A14-82C7-7ACED5FF9E7C}"/>
    <dgm:cxn modelId="{BE71FD8E-AD69-40C4-B313-FDC4C35C4C2C}" srcId="{05709048-B7BE-4B8D-9022-F50AFECA1D89}" destId="{0719D6EB-E952-4EA1-9EFF-E524F45EE765}" srcOrd="1" destOrd="0" parTransId="{D74F3927-E946-489A-9D0D-59CB103020AE}" sibTransId="{8DCADC5C-3C0B-44FD-A0E0-9152827B355A}"/>
    <dgm:cxn modelId="{C588CF0E-76EC-4BB7-9447-91548FADB532}" type="presOf" srcId="{50203237-530F-4863-B74C-510A2D284F62}" destId="{7F52B516-78B0-44C4-A955-C23C11542FB2}" srcOrd="0" destOrd="0" presId="urn:microsoft.com/office/officeart/2008/layout/LinedList"/>
    <dgm:cxn modelId="{7004E4FF-47BB-44D1-A4C5-B368334827B6}" type="presOf" srcId="{BD055C7F-9BCE-4E22-B417-2AFC42CC3024}" destId="{6F161D22-F3C1-42F7-858F-DFDBB7433505}" srcOrd="0" destOrd="0" presId="urn:microsoft.com/office/officeart/2008/layout/LinedList"/>
    <dgm:cxn modelId="{B0AC0A88-5D1E-490C-A0C0-4C62F7B73FCD}" type="presParOf" srcId="{7F52B516-78B0-44C4-A955-C23C11542FB2}" destId="{CD13E8FD-16CE-4D11-8FC1-7BFDDFCCE649}" srcOrd="0" destOrd="0" presId="urn:microsoft.com/office/officeart/2008/layout/LinedList"/>
    <dgm:cxn modelId="{DBE46825-A879-4C2E-814C-DA4C89C6A1E1}" type="presParOf" srcId="{7F52B516-78B0-44C4-A955-C23C11542FB2}" destId="{C845C4A6-D1E2-4806-ACEC-A6FE52EC9DF4}" srcOrd="1" destOrd="0" presId="urn:microsoft.com/office/officeart/2008/layout/LinedList"/>
    <dgm:cxn modelId="{CF9DEF1E-B3C5-46FD-98C3-67005E3A31E3}" type="presParOf" srcId="{C845C4A6-D1E2-4806-ACEC-A6FE52EC9DF4}" destId="{8D3E3F1D-1E10-402F-A822-3B150A11D835}" srcOrd="0" destOrd="0" presId="urn:microsoft.com/office/officeart/2008/layout/LinedList"/>
    <dgm:cxn modelId="{144801EE-F5D8-469C-A990-9B9193C4A5F6}" type="presParOf" srcId="{C845C4A6-D1E2-4806-ACEC-A6FE52EC9DF4}" destId="{86431CE1-FE87-43D9-89E1-5CF114FD06F5}" srcOrd="1" destOrd="0" presId="urn:microsoft.com/office/officeart/2008/layout/LinedList"/>
    <dgm:cxn modelId="{6399C775-A40F-4AA7-8F19-34652637A862}" type="presParOf" srcId="{86431CE1-FE87-43D9-89E1-5CF114FD06F5}" destId="{CF2E67B5-6F09-4890-A331-0D0DC9C46F68}" srcOrd="0" destOrd="0" presId="urn:microsoft.com/office/officeart/2008/layout/LinedList"/>
    <dgm:cxn modelId="{45140751-A761-4BED-9966-1B9DC42B1C5F}" type="presParOf" srcId="{86431CE1-FE87-43D9-89E1-5CF114FD06F5}" destId="{87C9A57E-23B9-49ED-AAC1-F7136C907C92}" srcOrd="1" destOrd="0" presId="urn:microsoft.com/office/officeart/2008/layout/LinedList"/>
    <dgm:cxn modelId="{4B23F306-8C23-4B7C-A42F-80464EA4259A}" type="presParOf" srcId="{87C9A57E-23B9-49ED-AAC1-F7136C907C92}" destId="{3293565F-761A-4A0A-B767-EC5A2CC42685}" srcOrd="0" destOrd="0" presId="urn:microsoft.com/office/officeart/2008/layout/LinedList"/>
    <dgm:cxn modelId="{97B31197-076A-4DB3-B0FC-A25014A66E43}" type="presParOf" srcId="{87C9A57E-23B9-49ED-AAC1-F7136C907C92}" destId="{8D23180E-C8BF-4285-9E60-2F24E477385B}" srcOrd="1" destOrd="0" presId="urn:microsoft.com/office/officeart/2008/layout/LinedList"/>
    <dgm:cxn modelId="{01126BF0-83FB-4D02-A198-8A174B98A304}" type="presParOf" srcId="{87C9A57E-23B9-49ED-AAC1-F7136C907C92}" destId="{B442B59D-9FA8-4C16-98B9-219A522B553D}" srcOrd="2" destOrd="0" presId="urn:microsoft.com/office/officeart/2008/layout/LinedList"/>
    <dgm:cxn modelId="{071DA3E0-9917-4605-AA4C-794DC5BB7F31}" type="presParOf" srcId="{86431CE1-FE87-43D9-89E1-5CF114FD06F5}" destId="{23D78E7D-DAD7-4C7C-8692-47F3E289AFEC}" srcOrd="2" destOrd="0" presId="urn:microsoft.com/office/officeart/2008/layout/LinedList"/>
    <dgm:cxn modelId="{575BFECC-DF08-47AF-AF20-2758EFBE40B9}" type="presParOf" srcId="{86431CE1-FE87-43D9-89E1-5CF114FD06F5}" destId="{0C5C5CC4-5119-4F60-AEFD-4478756D1FBC}" srcOrd="3" destOrd="0" presId="urn:microsoft.com/office/officeart/2008/layout/LinedList"/>
    <dgm:cxn modelId="{E55C269E-23AD-4CCC-8817-73669D807F62}" type="presParOf" srcId="{86431CE1-FE87-43D9-89E1-5CF114FD06F5}" destId="{02DE8501-A328-4D64-8E8E-AE731A1A11AB}" srcOrd="4" destOrd="0" presId="urn:microsoft.com/office/officeart/2008/layout/LinedList"/>
    <dgm:cxn modelId="{ACEE0608-F5BD-47F0-BF43-58F9F3E7925A}" type="presParOf" srcId="{02DE8501-A328-4D64-8E8E-AE731A1A11AB}" destId="{9D0E3A0A-C12D-42F7-9B7E-4970B273EF21}" srcOrd="0" destOrd="0" presId="urn:microsoft.com/office/officeart/2008/layout/LinedList"/>
    <dgm:cxn modelId="{6E18FDB3-ED27-4B63-A2A1-259F07EBA69D}" type="presParOf" srcId="{02DE8501-A328-4D64-8E8E-AE731A1A11AB}" destId="{FFDE56E4-652B-4741-A46C-4DDF781412F5}" srcOrd="1" destOrd="0" presId="urn:microsoft.com/office/officeart/2008/layout/LinedList"/>
    <dgm:cxn modelId="{CC019491-A16F-4AB6-9F38-B2FC93F69D0E}" type="presParOf" srcId="{02DE8501-A328-4D64-8E8E-AE731A1A11AB}" destId="{D31BB49B-CB94-4B39-B499-C6196F26E102}" srcOrd="2" destOrd="0" presId="urn:microsoft.com/office/officeart/2008/layout/LinedList"/>
    <dgm:cxn modelId="{AA5D6D61-86DF-44DF-8644-1374917BCDDA}" type="presParOf" srcId="{86431CE1-FE87-43D9-89E1-5CF114FD06F5}" destId="{BAA688F8-83C6-439A-A974-9802A4CDFFDE}" srcOrd="5" destOrd="0" presId="urn:microsoft.com/office/officeart/2008/layout/LinedList"/>
    <dgm:cxn modelId="{A06BA341-2C8D-430F-9ECC-4444B088F5AB}" type="presParOf" srcId="{86431CE1-FE87-43D9-89E1-5CF114FD06F5}" destId="{2CD77570-0C67-4D45-868D-A9838FB88210}" srcOrd="6" destOrd="0" presId="urn:microsoft.com/office/officeart/2008/layout/LinedList"/>
    <dgm:cxn modelId="{195143E8-1809-4765-A6B0-2F926DD50B40}" type="presParOf" srcId="{86431CE1-FE87-43D9-89E1-5CF114FD06F5}" destId="{FE4F3D24-C59F-4065-9978-C9C2D5A8E244}" srcOrd="7" destOrd="0" presId="urn:microsoft.com/office/officeart/2008/layout/LinedList"/>
    <dgm:cxn modelId="{9564384E-4E5E-4B56-8A6C-0C8E776963DB}" type="presParOf" srcId="{FE4F3D24-C59F-4065-9978-C9C2D5A8E244}" destId="{FFD2F96A-0056-479E-BD53-B5138C9A0E92}" srcOrd="0" destOrd="0" presId="urn:microsoft.com/office/officeart/2008/layout/LinedList"/>
    <dgm:cxn modelId="{B8B081AA-AF8A-406C-9ECC-4334D7B57C70}" type="presParOf" srcId="{FE4F3D24-C59F-4065-9978-C9C2D5A8E244}" destId="{6F161D22-F3C1-42F7-858F-DFDBB7433505}" srcOrd="1" destOrd="0" presId="urn:microsoft.com/office/officeart/2008/layout/LinedList"/>
    <dgm:cxn modelId="{623BB5C6-FC14-44EB-84B6-60D56E83D316}" type="presParOf" srcId="{FE4F3D24-C59F-4065-9978-C9C2D5A8E244}" destId="{6F8BBCA6-7735-4E42-973C-0489CB6C1C1A}" srcOrd="2" destOrd="0" presId="urn:microsoft.com/office/officeart/2008/layout/LinedList"/>
    <dgm:cxn modelId="{39830526-5F0F-4D56-9C78-22C2A0192DBC}" type="presParOf" srcId="{86431CE1-FE87-43D9-89E1-5CF114FD06F5}" destId="{577CF7C6-93EB-4C58-A598-81D52079A02C}" srcOrd="8" destOrd="0" presId="urn:microsoft.com/office/officeart/2008/layout/LinedList"/>
    <dgm:cxn modelId="{B1A48B75-0FE4-4433-9774-5267A572EE29}" type="presParOf" srcId="{86431CE1-FE87-43D9-89E1-5CF114FD06F5}" destId="{680F5AB9-B1A6-46B2-A91E-0267D22A3DB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30064C-909C-428D-9CFA-CE8FA448EAB8}" type="doc">
      <dgm:prSet loTypeId="urn:microsoft.com/office/officeart/2005/8/layout/hProcess9" loCatId="process" qsTypeId="urn:microsoft.com/office/officeart/2005/8/quickstyle/simple1" qsCatId="simple" csTypeId="urn:microsoft.com/office/officeart/2005/8/colors/accent1_2" csCatId="accent1" phldr="1"/>
      <dgm:spPr/>
    </dgm:pt>
    <dgm:pt modelId="{E976212D-A55E-4F95-9643-8E7D70EEC6D5}">
      <dgm:prSet phldrT="[Texto]"/>
      <dgm:spPr>
        <a:solidFill>
          <a:srgbClr val="7030A0"/>
        </a:solidFill>
      </dgm:spPr>
      <dgm:t>
        <a:bodyPr/>
        <a:lstStyle/>
        <a:p>
          <a:r>
            <a:rPr lang="en-US" dirty="0" smtClean="0"/>
            <a:t>Get the Data</a:t>
          </a:r>
          <a:endParaRPr lang="es-ES" dirty="0"/>
        </a:p>
      </dgm:t>
    </dgm:pt>
    <dgm:pt modelId="{F3439BC2-1A33-4D93-A36B-677A93F88B76}" type="parTrans" cxnId="{0E52B3BE-678E-4616-B583-AD910041069B}">
      <dgm:prSet/>
      <dgm:spPr/>
      <dgm:t>
        <a:bodyPr/>
        <a:lstStyle/>
        <a:p>
          <a:endParaRPr lang="es-ES"/>
        </a:p>
      </dgm:t>
    </dgm:pt>
    <dgm:pt modelId="{FAE77E26-40D3-45A8-A6DC-074462ABF0DB}" type="sibTrans" cxnId="{0E52B3BE-678E-4616-B583-AD910041069B}">
      <dgm:prSet/>
      <dgm:spPr/>
      <dgm:t>
        <a:bodyPr/>
        <a:lstStyle/>
        <a:p>
          <a:endParaRPr lang="es-ES"/>
        </a:p>
      </dgm:t>
    </dgm:pt>
    <dgm:pt modelId="{756D72C1-4E97-4732-92AA-4D457E943146}">
      <dgm:prSet phldrT="[Texto]"/>
      <dgm:spPr/>
      <dgm:t>
        <a:bodyPr/>
        <a:lstStyle/>
        <a:p>
          <a:r>
            <a:rPr lang="en-US" dirty="0" smtClean="0"/>
            <a:t>Feature Engineering</a:t>
          </a:r>
          <a:endParaRPr lang="es-ES" dirty="0"/>
        </a:p>
      </dgm:t>
    </dgm:pt>
    <dgm:pt modelId="{C9FB6528-7284-40D5-BE28-C00C5835CA35}" type="parTrans" cxnId="{B00438D9-189A-4663-8590-9EA723EC6CA4}">
      <dgm:prSet/>
      <dgm:spPr/>
      <dgm:t>
        <a:bodyPr/>
        <a:lstStyle/>
        <a:p>
          <a:endParaRPr lang="es-ES"/>
        </a:p>
      </dgm:t>
    </dgm:pt>
    <dgm:pt modelId="{5C7E1A82-0A3F-4633-9CB2-0E970FBF2241}" type="sibTrans" cxnId="{B00438D9-189A-4663-8590-9EA723EC6CA4}">
      <dgm:prSet/>
      <dgm:spPr/>
      <dgm:t>
        <a:bodyPr/>
        <a:lstStyle/>
        <a:p>
          <a:endParaRPr lang="es-ES"/>
        </a:p>
      </dgm:t>
    </dgm:pt>
    <dgm:pt modelId="{2121E5A0-A23D-4C6A-BFAD-550C94DD5A48}">
      <dgm:prSet phldrT="[Texto]"/>
      <dgm:spPr/>
      <dgm:t>
        <a:bodyPr/>
        <a:lstStyle/>
        <a:p>
          <a:r>
            <a:rPr lang="en-US" dirty="0" smtClean="0"/>
            <a:t>Train the Model</a:t>
          </a:r>
          <a:endParaRPr lang="es-ES" dirty="0"/>
        </a:p>
      </dgm:t>
    </dgm:pt>
    <dgm:pt modelId="{5D40DB10-F9B7-4D3B-A419-16F274E6129C}" type="parTrans" cxnId="{C7692EAF-35B7-4C92-A825-0A61E9E576C6}">
      <dgm:prSet/>
      <dgm:spPr/>
      <dgm:t>
        <a:bodyPr/>
        <a:lstStyle/>
        <a:p>
          <a:endParaRPr lang="es-ES"/>
        </a:p>
      </dgm:t>
    </dgm:pt>
    <dgm:pt modelId="{3F8000A7-B9DD-4D50-87EA-056A3242CFEA}" type="sibTrans" cxnId="{C7692EAF-35B7-4C92-A825-0A61E9E576C6}">
      <dgm:prSet/>
      <dgm:spPr/>
      <dgm:t>
        <a:bodyPr/>
        <a:lstStyle/>
        <a:p>
          <a:endParaRPr lang="es-ES"/>
        </a:p>
      </dgm:t>
    </dgm:pt>
    <dgm:pt modelId="{1A849C99-6C1E-4B3D-BDEE-33F542C55578}">
      <dgm:prSet phldrT="[Texto]"/>
      <dgm:spPr/>
      <dgm:t>
        <a:bodyPr/>
        <a:lstStyle/>
        <a:p>
          <a:r>
            <a:rPr lang="en-US" dirty="0" smtClean="0"/>
            <a:t>Make Predictions</a:t>
          </a:r>
          <a:endParaRPr lang="es-ES" dirty="0"/>
        </a:p>
      </dgm:t>
    </dgm:pt>
    <dgm:pt modelId="{CC107FF9-9166-4325-A60B-EA596612BDC9}" type="parTrans" cxnId="{E2AA28CC-1700-46B9-9F30-3251DA08A61B}">
      <dgm:prSet/>
      <dgm:spPr/>
      <dgm:t>
        <a:bodyPr/>
        <a:lstStyle/>
        <a:p>
          <a:endParaRPr lang="es-ES"/>
        </a:p>
      </dgm:t>
    </dgm:pt>
    <dgm:pt modelId="{90DCBF92-D3DF-4579-98F8-213E2411E8C7}" type="sibTrans" cxnId="{E2AA28CC-1700-46B9-9F30-3251DA08A61B}">
      <dgm:prSet/>
      <dgm:spPr/>
      <dgm:t>
        <a:bodyPr/>
        <a:lstStyle/>
        <a:p>
          <a:endParaRPr lang="es-ES"/>
        </a:p>
      </dgm:t>
    </dgm:pt>
    <dgm:pt modelId="{B750E591-83C5-44CF-AA1C-83F65098F52D}">
      <dgm:prSet phldrT="[Texto]"/>
      <dgm:spPr/>
      <dgm:t>
        <a:bodyPr/>
        <a:lstStyle/>
        <a:p>
          <a:r>
            <a:rPr lang="en-US" dirty="0" smtClean="0"/>
            <a:t>Validate the Model</a:t>
          </a:r>
          <a:endParaRPr lang="es-ES" dirty="0"/>
        </a:p>
      </dgm:t>
    </dgm:pt>
    <dgm:pt modelId="{E724D955-C008-4369-A0A3-BC2D61101680}" type="parTrans" cxnId="{81A6EB0F-A34A-4F09-B204-EAB5241C81D1}">
      <dgm:prSet/>
      <dgm:spPr/>
      <dgm:t>
        <a:bodyPr/>
        <a:lstStyle/>
        <a:p>
          <a:endParaRPr lang="es-ES"/>
        </a:p>
      </dgm:t>
    </dgm:pt>
    <dgm:pt modelId="{4CE636FC-D227-40DF-B6E9-C1526904740A}" type="sibTrans" cxnId="{81A6EB0F-A34A-4F09-B204-EAB5241C81D1}">
      <dgm:prSet/>
      <dgm:spPr/>
      <dgm:t>
        <a:bodyPr/>
        <a:lstStyle/>
        <a:p>
          <a:endParaRPr lang="es-ES"/>
        </a:p>
      </dgm:t>
    </dgm:pt>
    <dgm:pt modelId="{57E85F29-F906-4F96-B04A-4C4650C16FAF}" type="pres">
      <dgm:prSet presAssocID="{C530064C-909C-428D-9CFA-CE8FA448EAB8}" presName="CompostProcess" presStyleCnt="0">
        <dgm:presLayoutVars>
          <dgm:dir/>
          <dgm:resizeHandles val="exact"/>
        </dgm:presLayoutVars>
      </dgm:prSet>
      <dgm:spPr/>
    </dgm:pt>
    <dgm:pt modelId="{9683CEFF-8283-478B-A87E-1F4ED3DFF064}" type="pres">
      <dgm:prSet presAssocID="{C530064C-909C-428D-9CFA-CE8FA448EAB8}" presName="arrow" presStyleLbl="bgShp" presStyleIdx="0" presStyleCnt="1" custScaleY="60804" custLinFactNeighborX="777" custLinFactNeighborY="-14177"/>
      <dgm:spPr/>
    </dgm:pt>
    <dgm:pt modelId="{9F8C8A17-03FA-440A-83CB-580BD75B5F51}" type="pres">
      <dgm:prSet presAssocID="{C530064C-909C-428D-9CFA-CE8FA448EAB8}" presName="linearProcess" presStyleCnt="0"/>
      <dgm:spPr/>
    </dgm:pt>
    <dgm:pt modelId="{A4B3B69C-8F6B-4EF6-B222-2FC2AD8CC0D4}" type="pres">
      <dgm:prSet presAssocID="{E976212D-A55E-4F95-9643-8E7D70EEC6D5}" presName="textNode" presStyleLbl="node1" presStyleIdx="0" presStyleCnt="5">
        <dgm:presLayoutVars>
          <dgm:bulletEnabled val="1"/>
        </dgm:presLayoutVars>
      </dgm:prSet>
      <dgm:spPr/>
      <dgm:t>
        <a:bodyPr/>
        <a:lstStyle/>
        <a:p>
          <a:endParaRPr lang="es-ES"/>
        </a:p>
      </dgm:t>
    </dgm:pt>
    <dgm:pt modelId="{0688019B-6AA8-4BC4-8EEC-38432C604543}" type="pres">
      <dgm:prSet presAssocID="{FAE77E26-40D3-45A8-A6DC-074462ABF0DB}" presName="sibTrans" presStyleCnt="0"/>
      <dgm:spPr/>
    </dgm:pt>
    <dgm:pt modelId="{F4018168-D807-4F28-B982-1745BE0E354E}" type="pres">
      <dgm:prSet presAssocID="{756D72C1-4E97-4732-92AA-4D457E943146}" presName="textNode" presStyleLbl="node1" presStyleIdx="1" presStyleCnt="5">
        <dgm:presLayoutVars>
          <dgm:bulletEnabled val="1"/>
        </dgm:presLayoutVars>
      </dgm:prSet>
      <dgm:spPr/>
      <dgm:t>
        <a:bodyPr/>
        <a:lstStyle/>
        <a:p>
          <a:endParaRPr lang="es-ES"/>
        </a:p>
      </dgm:t>
    </dgm:pt>
    <dgm:pt modelId="{6B6F255E-9070-4F3C-8F68-DAC0333E7F0E}" type="pres">
      <dgm:prSet presAssocID="{5C7E1A82-0A3F-4633-9CB2-0E970FBF2241}" presName="sibTrans" presStyleCnt="0"/>
      <dgm:spPr/>
    </dgm:pt>
    <dgm:pt modelId="{0A7D42FB-7B09-4C39-8E99-9720F156F64D}" type="pres">
      <dgm:prSet presAssocID="{2121E5A0-A23D-4C6A-BFAD-550C94DD5A48}" presName="textNode" presStyleLbl="node1" presStyleIdx="2" presStyleCnt="5">
        <dgm:presLayoutVars>
          <dgm:bulletEnabled val="1"/>
        </dgm:presLayoutVars>
      </dgm:prSet>
      <dgm:spPr/>
      <dgm:t>
        <a:bodyPr/>
        <a:lstStyle/>
        <a:p>
          <a:endParaRPr lang="es-ES"/>
        </a:p>
      </dgm:t>
    </dgm:pt>
    <dgm:pt modelId="{CBE98964-5049-4F96-9621-D1A378F5DCB6}" type="pres">
      <dgm:prSet presAssocID="{3F8000A7-B9DD-4D50-87EA-056A3242CFEA}" presName="sibTrans" presStyleCnt="0"/>
      <dgm:spPr/>
    </dgm:pt>
    <dgm:pt modelId="{DDCC498A-682A-46EA-A312-4443DEF51E27}" type="pres">
      <dgm:prSet presAssocID="{B750E591-83C5-44CF-AA1C-83F65098F52D}" presName="textNode" presStyleLbl="node1" presStyleIdx="3" presStyleCnt="5">
        <dgm:presLayoutVars>
          <dgm:bulletEnabled val="1"/>
        </dgm:presLayoutVars>
      </dgm:prSet>
      <dgm:spPr/>
      <dgm:t>
        <a:bodyPr/>
        <a:lstStyle/>
        <a:p>
          <a:endParaRPr lang="es-ES"/>
        </a:p>
      </dgm:t>
    </dgm:pt>
    <dgm:pt modelId="{A401BE29-B3F8-479A-885C-258F312C7F63}" type="pres">
      <dgm:prSet presAssocID="{4CE636FC-D227-40DF-B6E9-C1526904740A}" presName="sibTrans" presStyleCnt="0"/>
      <dgm:spPr/>
    </dgm:pt>
    <dgm:pt modelId="{B6882345-EDD7-44B0-B868-052E1803E41E}" type="pres">
      <dgm:prSet presAssocID="{1A849C99-6C1E-4B3D-BDEE-33F542C55578}" presName="textNode" presStyleLbl="node1" presStyleIdx="4" presStyleCnt="5">
        <dgm:presLayoutVars>
          <dgm:bulletEnabled val="1"/>
        </dgm:presLayoutVars>
      </dgm:prSet>
      <dgm:spPr/>
      <dgm:t>
        <a:bodyPr/>
        <a:lstStyle/>
        <a:p>
          <a:endParaRPr lang="es-ES"/>
        </a:p>
      </dgm:t>
    </dgm:pt>
  </dgm:ptLst>
  <dgm:cxnLst>
    <dgm:cxn modelId="{B00438D9-189A-4663-8590-9EA723EC6CA4}" srcId="{C530064C-909C-428D-9CFA-CE8FA448EAB8}" destId="{756D72C1-4E97-4732-92AA-4D457E943146}" srcOrd="1" destOrd="0" parTransId="{C9FB6528-7284-40D5-BE28-C00C5835CA35}" sibTransId="{5C7E1A82-0A3F-4633-9CB2-0E970FBF2241}"/>
    <dgm:cxn modelId="{0E52B3BE-678E-4616-B583-AD910041069B}" srcId="{C530064C-909C-428D-9CFA-CE8FA448EAB8}" destId="{E976212D-A55E-4F95-9643-8E7D70EEC6D5}" srcOrd="0" destOrd="0" parTransId="{F3439BC2-1A33-4D93-A36B-677A93F88B76}" sibTransId="{FAE77E26-40D3-45A8-A6DC-074462ABF0DB}"/>
    <dgm:cxn modelId="{E60628BC-74BC-4866-8B6C-B304BCAF2F78}" type="presOf" srcId="{E976212D-A55E-4F95-9643-8E7D70EEC6D5}" destId="{A4B3B69C-8F6B-4EF6-B222-2FC2AD8CC0D4}" srcOrd="0" destOrd="0" presId="urn:microsoft.com/office/officeart/2005/8/layout/hProcess9"/>
    <dgm:cxn modelId="{CC886845-5924-4954-A7EF-7E531542C87B}" type="presOf" srcId="{B750E591-83C5-44CF-AA1C-83F65098F52D}" destId="{DDCC498A-682A-46EA-A312-4443DEF51E27}" srcOrd="0" destOrd="0" presId="urn:microsoft.com/office/officeart/2005/8/layout/hProcess9"/>
    <dgm:cxn modelId="{E2AA28CC-1700-46B9-9F30-3251DA08A61B}" srcId="{C530064C-909C-428D-9CFA-CE8FA448EAB8}" destId="{1A849C99-6C1E-4B3D-BDEE-33F542C55578}" srcOrd="4" destOrd="0" parTransId="{CC107FF9-9166-4325-A60B-EA596612BDC9}" sibTransId="{90DCBF92-D3DF-4579-98F8-213E2411E8C7}"/>
    <dgm:cxn modelId="{C7692EAF-35B7-4C92-A825-0A61E9E576C6}" srcId="{C530064C-909C-428D-9CFA-CE8FA448EAB8}" destId="{2121E5A0-A23D-4C6A-BFAD-550C94DD5A48}" srcOrd="2" destOrd="0" parTransId="{5D40DB10-F9B7-4D3B-A419-16F274E6129C}" sibTransId="{3F8000A7-B9DD-4D50-87EA-056A3242CFEA}"/>
    <dgm:cxn modelId="{2CE52793-F950-412D-B94E-03A4356322F8}" type="presOf" srcId="{756D72C1-4E97-4732-92AA-4D457E943146}" destId="{F4018168-D807-4F28-B982-1745BE0E354E}" srcOrd="0" destOrd="0" presId="urn:microsoft.com/office/officeart/2005/8/layout/hProcess9"/>
    <dgm:cxn modelId="{81A6EB0F-A34A-4F09-B204-EAB5241C81D1}" srcId="{C530064C-909C-428D-9CFA-CE8FA448EAB8}" destId="{B750E591-83C5-44CF-AA1C-83F65098F52D}" srcOrd="3" destOrd="0" parTransId="{E724D955-C008-4369-A0A3-BC2D61101680}" sibTransId="{4CE636FC-D227-40DF-B6E9-C1526904740A}"/>
    <dgm:cxn modelId="{59CB7F3E-7519-48DB-A141-C6172578D51F}" type="presOf" srcId="{1A849C99-6C1E-4B3D-BDEE-33F542C55578}" destId="{B6882345-EDD7-44B0-B868-052E1803E41E}" srcOrd="0" destOrd="0" presId="urn:microsoft.com/office/officeart/2005/8/layout/hProcess9"/>
    <dgm:cxn modelId="{A70CB6BC-22FB-4B57-B2DC-FCDDF032D4F2}" type="presOf" srcId="{2121E5A0-A23D-4C6A-BFAD-550C94DD5A48}" destId="{0A7D42FB-7B09-4C39-8E99-9720F156F64D}" srcOrd="0" destOrd="0" presId="urn:microsoft.com/office/officeart/2005/8/layout/hProcess9"/>
    <dgm:cxn modelId="{D182F9E6-0241-49CF-8AC1-86E070E86EA7}" type="presOf" srcId="{C530064C-909C-428D-9CFA-CE8FA448EAB8}" destId="{57E85F29-F906-4F96-B04A-4C4650C16FAF}" srcOrd="0" destOrd="0" presId="urn:microsoft.com/office/officeart/2005/8/layout/hProcess9"/>
    <dgm:cxn modelId="{CE165758-E95E-436C-9E51-F5AB35DD2C0D}" type="presParOf" srcId="{57E85F29-F906-4F96-B04A-4C4650C16FAF}" destId="{9683CEFF-8283-478B-A87E-1F4ED3DFF064}" srcOrd="0" destOrd="0" presId="urn:microsoft.com/office/officeart/2005/8/layout/hProcess9"/>
    <dgm:cxn modelId="{1389DD5D-3BBA-4657-A10F-557EF2B10D6F}" type="presParOf" srcId="{57E85F29-F906-4F96-B04A-4C4650C16FAF}" destId="{9F8C8A17-03FA-440A-83CB-580BD75B5F51}" srcOrd="1" destOrd="0" presId="urn:microsoft.com/office/officeart/2005/8/layout/hProcess9"/>
    <dgm:cxn modelId="{AB7C2081-38F6-4405-8471-F8589E93DB49}" type="presParOf" srcId="{9F8C8A17-03FA-440A-83CB-580BD75B5F51}" destId="{A4B3B69C-8F6B-4EF6-B222-2FC2AD8CC0D4}" srcOrd="0" destOrd="0" presId="urn:microsoft.com/office/officeart/2005/8/layout/hProcess9"/>
    <dgm:cxn modelId="{5DDA387A-ECEC-4557-B978-6E787BA98F0E}" type="presParOf" srcId="{9F8C8A17-03FA-440A-83CB-580BD75B5F51}" destId="{0688019B-6AA8-4BC4-8EEC-38432C604543}" srcOrd="1" destOrd="0" presId="urn:microsoft.com/office/officeart/2005/8/layout/hProcess9"/>
    <dgm:cxn modelId="{0A05C6B0-D562-44BB-9449-C4CCB9D65C21}" type="presParOf" srcId="{9F8C8A17-03FA-440A-83CB-580BD75B5F51}" destId="{F4018168-D807-4F28-B982-1745BE0E354E}" srcOrd="2" destOrd="0" presId="urn:microsoft.com/office/officeart/2005/8/layout/hProcess9"/>
    <dgm:cxn modelId="{FCCFA340-FE7E-4A4E-839F-9135890B34DA}" type="presParOf" srcId="{9F8C8A17-03FA-440A-83CB-580BD75B5F51}" destId="{6B6F255E-9070-4F3C-8F68-DAC0333E7F0E}" srcOrd="3" destOrd="0" presId="urn:microsoft.com/office/officeart/2005/8/layout/hProcess9"/>
    <dgm:cxn modelId="{89A0C3BE-5BD2-47C6-9A87-AA6585D91368}" type="presParOf" srcId="{9F8C8A17-03FA-440A-83CB-580BD75B5F51}" destId="{0A7D42FB-7B09-4C39-8E99-9720F156F64D}" srcOrd="4" destOrd="0" presId="urn:microsoft.com/office/officeart/2005/8/layout/hProcess9"/>
    <dgm:cxn modelId="{75637F03-0F69-4C7E-A054-90581C24A427}" type="presParOf" srcId="{9F8C8A17-03FA-440A-83CB-580BD75B5F51}" destId="{CBE98964-5049-4F96-9621-D1A378F5DCB6}" srcOrd="5" destOrd="0" presId="urn:microsoft.com/office/officeart/2005/8/layout/hProcess9"/>
    <dgm:cxn modelId="{8404F78D-4D62-4134-B69E-EF41E5630131}" type="presParOf" srcId="{9F8C8A17-03FA-440A-83CB-580BD75B5F51}" destId="{DDCC498A-682A-46EA-A312-4443DEF51E27}" srcOrd="6" destOrd="0" presId="urn:microsoft.com/office/officeart/2005/8/layout/hProcess9"/>
    <dgm:cxn modelId="{FD6A018C-E622-4B9B-8728-F078498C7C5F}" type="presParOf" srcId="{9F8C8A17-03FA-440A-83CB-580BD75B5F51}" destId="{A401BE29-B3F8-479A-885C-258F312C7F63}" srcOrd="7" destOrd="0" presId="urn:microsoft.com/office/officeart/2005/8/layout/hProcess9"/>
    <dgm:cxn modelId="{E24914BC-48B5-44D4-B612-EF04904CB5B7}" type="presParOf" srcId="{9F8C8A17-03FA-440A-83CB-580BD75B5F51}" destId="{B6882345-EDD7-44B0-B868-052E1803E41E}" srcOrd="8"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530064C-909C-428D-9CFA-CE8FA448EAB8}" type="doc">
      <dgm:prSet loTypeId="urn:microsoft.com/office/officeart/2005/8/layout/hProcess9" loCatId="process" qsTypeId="urn:microsoft.com/office/officeart/2005/8/quickstyle/simple1" qsCatId="simple" csTypeId="urn:microsoft.com/office/officeart/2005/8/colors/accent1_2" csCatId="accent1" phldr="1"/>
      <dgm:spPr/>
    </dgm:pt>
    <dgm:pt modelId="{E976212D-A55E-4F95-9643-8E7D70EEC6D5}">
      <dgm:prSet phldrT="[Texto]"/>
      <dgm:spPr>
        <a:solidFill>
          <a:schemeClr val="accent1"/>
        </a:solidFill>
      </dgm:spPr>
      <dgm:t>
        <a:bodyPr/>
        <a:lstStyle/>
        <a:p>
          <a:r>
            <a:rPr lang="en-US" dirty="0" smtClean="0"/>
            <a:t>Get the Data</a:t>
          </a:r>
          <a:endParaRPr lang="es-ES" dirty="0"/>
        </a:p>
      </dgm:t>
    </dgm:pt>
    <dgm:pt modelId="{F3439BC2-1A33-4D93-A36B-677A93F88B76}" type="parTrans" cxnId="{0E52B3BE-678E-4616-B583-AD910041069B}">
      <dgm:prSet/>
      <dgm:spPr/>
      <dgm:t>
        <a:bodyPr/>
        <a:lstStyle/>
        <a:p>
          <a:endParaRPr lang="es-ES"/>
        </a:p>
      </dgm:t>
    </dgm:pt>
    <dgm:pt modelId="{FAE77E26-40D3-45A8-A6DC-074462ABF0DB}" type="sibTrans" cxnId="{0E52B3BE-678E-4616-B583-AD910041069B}">
      <dgm:prSet/>
      <dgm:spPr/>
      <dgm:t>
        <a:bodyPr/>
        <a:lstStyle/>
        <a:p>
          <a:endParaRPr lang="es-ES"/>
        </a:p>
      </dgm:t>
    </dgm:pt>
    <dgm:pt modelId="{756D72C1-4E97-4732-92AA-4D457E943146}">
      <dgm:prSet phldrT="[Texto]"/>
      <dgm:spPr>
        <a:solidFill>
          <a:schemeClr val="accent4"/>
        </a:solidFill>
      </dgm:spPr>
      <dgm:t>
        <a:bodyPr/>
        <a:lstStyle/>
        <a:p>
          <a:r>
            <a:rPr lang="en-US" dirty="0" smtClean="0"/>
            <a:t>Feature Engineering</a:t>
          </a:r>
          <a:endParaRPr lang="es-ES" dirty="0"/>
        </a:p>
      </dgm:t>
    </dgm:pt>
    <dgm:pt modelId="{C9FB6528-7284-40D5-BE28-C00C5835CA35}" type="parTrans" cxnId="{B00438D9-189A-4663-8590-9EA723EC6CA4}">
      <dgm:prSet/>
      <dgm:spPr/>
      <dgm:t>
        <a:bodyPr/>
        <a:lstStyle/>
        <a:p>
          <a:endParaRPr lang="es-ES"/>
        </a:p>
      </dgm:t>
    </dgm:pt>
    <dgm:pt modelId="{5C7E1A82-0A3F-4633-9CB2-0E970FBF2241}" type="sibTrans" cxnId="{B00438D9-189A-4663-8590-9EA723EC6CA4}">
      <dgm:prSet/>
      <dgm:spPr/>
      <dgm:t>
        <a:bodyPr/>
        <a:lstStyle/>
        <a:p>
          <a:endParaRPr lang="es-ES"/>
        </a:p>
      </dgm:t>
    </dgm:pt>
    <dgm:pt modelId="{2121E5A0-A23D-4C6A-BFAD-550C94DD5A48}">
      <dgm:prSet phldrT="[Texto]"/>
      <dgm:spPr/>
      <dgm:t>
        <a:bodyPr/>
        <a:lstStyle/>
        <a:p>
          <a:r>
            <a:rPr lang="en-US" dirty="0" smtClean="0"/>
            <a:t>Train the Model</a:t>
          </a:r>
          <a:endParaRPr lang="es-ES" dirty="0"/>
        </a:p>
      </dgm:t>
    </dgm:pt>
    <dgm:pt modelId="{5D40DB10-F9B7-4D3B-A419-16F274E6129C}" type="parTrans" cxnId="{C7692EAF-35B7-4C92-A825-0A61E9E576C6}">
      <dgm:prSet/>
      <dgm:spPr/>
      <dgm:t>
        <a:bodyPr/>
        <a:lstStyle/>
        <a:p>
          <a:endParaRPr lang="es-ES"/>
        </a:p>
      </dgm:t>
    </dgm:pt>
    <dgm:pt modelId="{3F8000A7-B9DD-4D50-87EA-056A3242CFEA}" type="sibTrans" cxnId="{C7692EAF-35B7-4C92-A825-0A61E9E576C6}">
      <dgm:prSet/>
      <dgm:spPr/>
      <dgm:t>
        <a:bodyPr/>
        <a:lstStyle/>
        <a:p>
          <a:endParaRPr lang="es-ES"/>
        </a:p>
      </dgm:t>
    </dgm:pt>
    <dgm:pt modelId="{1A849C99-6C1E-4B3D-BDEE-33F542C55578}">
      <dgm:prSet phldrT="[Texto]"/>
      <dgm:spPr/>
      <dgm:t>
        <a:bodyPr/>
        <a:lstStyle/>
        <a:p>
          <a:r>
            <a:rPr lang="en-US" dirty="0" smtClean="0"/>
            <a:t>Make Predictions</a:t>
          </a:r>
          <a:endParaRPr lang="es-ES" dirty="0"/>
        </a:p>
      </dgm:t>
    </dgm:pt>
    <dgm:pt modelId="{CC107FF9-9166-4325-A60B-EA596612BDC9}" type="parTrans" cxnId="{E2AA28CC-1700-46B9-9F30-3251DA08A61B}">
      <dgm:prSet/>
      <dgm:spPr/>
      <dgm:t>
        <a:bodyPr/>
        <a:lstStyle/>
        <a:p>
          <a:endParaRPr lang="es-ES"/>
        </a:p>
      </dgm:t>
    </dgm:pt>
    <dgm:pt modelId="{90DCBF92-D3DF-4579-98F8-213E2411E8C7}" type="sibTrans" cxnId="{E2AA28CC-1700-46B9-9F30-3251DA08A61B}">
      <dgm:prSet/>
      <dgm:spPr/>
      <dgm:t>
        <a:bodyPr/>
        <a:lstStyle/>
        <a:p>
          <a:endParaRPr lang="es-ES"/>
        </a:p>
      </dgm:t>
    </dgm:pt>
    <dgm:pt modelId="{B750E591-83C5-44CF-AA1C-83F65098F52D}">
      <dgm:prSet phldrT="[Texto]"/>
      <dgm:spPr/>
      <dgm:t>
        <a:bodyPr/>
        <a:lstStyle/>
        <a:p>
          <a:r>
            <a:rPr lang="en-US" smtClean="0"/>
            <a:t>Validate the Model</a:t>
          </a:r>
          <a:endParaRPr lang="es-ES" dirty="0"/>
        </a:p>
      </dgm:t>
    </dgm:pt>
    <dgm:pt modelId="{E724D955-C008-4369-A0A3-BC2D61101680}" type="parTrans" cxnId="{81A6EB0F-A34A-4F09-B204-EAB5241C81D1}">
      <dgm:prSet/>
      <dgm:spPr/>
      <dgm:t>
        <a:bodyPr/>
        <a:lstStyle/>
        <a:p>
          <a:endParaRPr lang="es-ES"/>
        </a:p>
      </dgm:t>
    </dgm:pt>
    <dgm:pt modelId="{4CE636FC-D227-40DF-B6E9-C1526904740A}" type="sibTrans" cxnId="{81A6EB0F-A34A-4F09-B204-EAB5241C81D1}">
      <dgm:prSet/>
      <dgm:spPr/>
      <dgm:t>
        <a:bodyPr/>
        <a:lstStyle/>
        <a:p>
          <a:endParaRPr lang="es-ES"/>
        </a:p>
      </dgm:t>
    </dgm:pt>
    <dgm:pt modelId="{57E85F29-F906-4F96-B04A-4C4650C16FAF}" type="pres">
      <dgm:prSet presAssocID="{C530064C-909C-428D-9CFA-CE8FA448EAB8}" presName="CompostProcess" presStyleCnt="0">
        <dgm:presLayoutVars>
          <dgm:dir/>
          <dgm:resizeHandles val="exact"/>
        </dgm:presLayoutVars>
      </dgm:prSet>
      <dgm:spPr/>
    </dgm:pt>
    <dgm:pt modelId="{9683CEFF-8283-478B-A87E-1F4ED3DFF064}" type="pres">
      <dgm:prSet presAssocID="{C530064C-909C-428D-9CFA-CE8FA448EAB8}" presName="arrow" presStyleLbl="bgShp" presStyleIdx="0" presStyleCnt="1" custScaleY="60804" custLinFactNeighborX="777" custLinFactNeighborY="-14177"/>
      <dgm:spPr/>
    </dgm:pt>
    <dgm:pt modelId="{9F8C8A17-03FA-440A-83CB-580BD75B5F51}" type="pres">
      <dgm:prSet presAssocID="{C530064C-909C-428D-9CFA-CE8FA448EAB8}" presName="linearProcess" presStyleCnt="0"/>
      <dgm:spPr/>
    </dgm:pt>
    <dgm:pt modelId="{A4B3B69C-8F6B-4EF6-B222-2FC2AD8CC0D4}" type="pres">
      <dgm:prSet presAssocID="{E976212D-A55E-4F95-9643-8E7D70EEC6D5}" presName="textNode" presStyleLbl="node1" presStyleIdx="0" presStyleCnt="5">
        <dgm:presLayoutVars>
          <dgm:bulletEnabled val="1"/>
        </dgm:presLayoutVars>
      </dgm:prSet>
      <dgm:spPr/>
      <dgm:t>
        <a:bodyPr/>
        <a:lstStyle/>
        <a:p>
          <a:endParaRPr lang="es-ES"/>
        </a:p>
      </dgm:t>
    </dgm:pt>
    <dgm:pt modelId="{0688019B-6AA8-4BC4-8EEC-38432C604543}" type="pres">
      <dgm:prSet presAssocID="{FAE77E26-40D3-45A8-A6DC-074462ABF0DB}" presName="sibTrans" presStyleCnt="0"/>
      <dgm:spPr/>
    </dgm:pt>
    <dgm:pt modelId="{F4018168-D807-4F28-B982-1745BE0E354E}" type="pres">
      <dgm:prSet presAssocID="{756D72C1-4E97-4732-92AA-4D457E943146}" presName="textNode" presStyleLbl="node1" presStyleIdx="1" presStyleCnt="5">
        <dgm:presLayoutVars>
          <dgm:bulletEnabled val="1"/>
        </dgm:presLayoutVars>
      </dgm:prSet>
      <dgm:spPr/>
      <dgm:t>
        <a:bodyPr/>
        <a:lstStyle/>
        <a:p>
          <a:endParaRPr lang="es-ES"/>
        </a:p>
      </dgm:t>
    </dgm:pt>
    <dgm:pt modelId="{6B6F255E-9070-4F3C-8F68-DAC0333E7F0E}" type="pres">
      <dgm:prSet presAssocID="{5C7E1A82-0A3F-4633-9CB2-0E970FBF2241}" presName="sibTrans" presStyleCnt="0"/>
      <dgm:spPr/>
    </dgm:pt>
    <dgm:pt modelId="{0A7D42FB-7B09-4C39-8E99-9720F156F64D}" type="pres">
      <dgm:prSet presAssocID="{2121E5A0-A23D-4C6A-BFAD-550C94DD5A48}" presName="textNode" presStyleLbl="node1" presStyleIdx="2" presStyleCnt="5">
        <dgm:presLayoutVars>
          <dgm:bulletEnabled val="1"/>
        </dgm:presLayoutVars>
      </dgm:prSet>
      <dgm:spPr/>
      <dgm:t>
        <a:bodyPr/>
        <a:lstStyle/>
        <a:p>
          <a:endParaRPr lang="es-ES"/>
        </a:p>
      </dgm:t>
    </dgm:pt>
    <dgm:pt modelId="{CBE98964-5049-4F96-9621-D1A378F5DCB6}" type="pres">
      <dgm:prSet presAssocID="{3F8000A7-B9DD-4D50-87EA-056A3242CFEA}" presName="sibTrans" presStyleCnt="0"/>
      <dgm:spPr/>
    </dgm:pt>
    <dgm:pt modelId="{DDCC498A-682A-46EA-A312-4443DEF51E27}" type="pres">
      <dgm:prSet presAssocID="{B750E591-83C5-44CF-AA1C-83F65098F52D}" presName="textNode" presStyleLbl="node1" presStyleIdx="3" presStyleCnt="5">
        <dgm:presLayoutVars>
          <dgm:bulletEnabled val="1"/>
        </dgm:presLayoutVars>
      </dgm:prSet>
      <dgm:spPr/>
      <dgm:t>
        <a:bodyPr/>
        <a:lstStyle/>
        <a:p>
          <a:endParaRPr lang="es-ES"/>
        </a:p>
      </dgm:t>
    </dgm:pt>
    <dgm:pt modelId="{A401BE29-B3F8-479A-885C-258F312C7F63}" type="pres">
      <dgm:prSet presAssocID="{4CE636FC-D227-40DF-B6E9-C1526904740A}" presName="sibTrans" presStyleCnt="0"/>
      <dgm:spPr/>
    </dgm:pt>
    <dgm:pt modelId="{B6882345-EDD7-44B0-B868-052E1803E41E}" type="pres">
      <dgm:prSet presAssocID="{1A849C99-6C1E-4B3D-BDEE-33F542C55578}" presName="textNode" presStyleLbl="node1" presStyleIdx="4" presStyleCnt="5">
        <dgm:presLayoutVars>
          <dgm:bulletEnabled val="1"/>
        </dgm:presLayoutVars>
      </dgm:prSet>
      <dgm:spPr/>
      <dgm:t>
        <a:bodyPr/>
        <a:lstStyle/>
        <a:p>
          <a:endParaRPr lang="es-ES"/>
        </a:p>
      </dgm:t>
    </dgm:pt>
  </dgm:ptLst>
  <dgm:cxnLst>
    <dgm:cxn modelId="{CB4B551E-04EA-40AE-8905-06B252681D58}" type="presOf" srcId="{E976212D-A55E-4F95-9643-8E7D70EEC6D5}" destId="{A4B3B69C-8F6B-4EF6-B222-2FC2AD8CC0D4}" srcOrd="0" destOrd="0" presId="urn:microsoft.com/office/officeart/2005/8/layout/hProcess9"/>
    <dgm:cxn modelId="{0E52B3BE-678E-4616-B583-AD910041069B}" srcId="{C530064C-909C-428D-9CFA-CE8FA448EAB8}" destId="{E976212D-A55E-4F95-9643-8E7D70EEC6D5}" srcOrd="0" destOrd="0" parTransId="{F3439BC2-1A33-4D93-A36B-677A93F88B76}" sibTransId="{FAE77E26-40D3-45A8-A6DC-074462ABF0DB}"/>
    <dgm:cxn modelId="{302F90EF-D5FD-4E51-870E-2A1B04C5CB20}" type="presOf" srcId="{C530064C-909C-428D-9CFA-CE8FA448EAB8}" destId="{57E85F29-F906-4F96-B04A-4C4650C16FAF}" srcOrd="0" destOrd="0" presId="urn:microsoft.com/office/officeart/2005/8/layout/hProcess9"/>
    <dgm:cxn modelId="{81A6EB0F-A34A-4F09-B204-EAB5241C81D1}" srcId="{C530064C-909C-428D-9CFA-CE8FA448EAB8}" destId="{B750E591-83C5-44CF-AA1C-83F65098F52D}" srcOrd="3" destOrd="0" parTransId="{E724D955-C008-4369-A0A3-BC2D61101680}" sibTransId="{4CE636FC-D227-40DF-B6E9-C1526904740A}"/>
    <dgm:cxn modelId="{8EB8802E-D601-442F-956D-9F4D80FC90F5}" type="presOf" srcId="{2121E5A0-A23D-4C6A-BFAD-550C94DD5A48}" destId="{0A7D42FB-7B09-4C39-8E99-9720F156F64D}" srcOrd="0" destOrd="0" presId="urn:microsoft.com/office/officeart/2005/8/layout/hProcess9"/>
    <dgm:cxn modelId="{3253539D-72AE-4901-B0CA-81012000F943}" type="presOf" srcId="{1A849C99-6C1E-4B3D-BDEE-33F542C55578}" destId="{B6882345-EDD7-44B0-B868-052E1803E41E}" srcOrd="0" destOrd="0" presId="urn:microsoft.com/office/officeart/2005/8/layout/hProcess9"/>
    <dgm:cxn modelId="{FF18FD41-C8BB-4DB0-95C7-55BD13291ABB}" type="presOf" srcId="{B750E591-83C5-44CF-AA1C-83F65098F52D}" destId="{DDCC498A-682A-46EA-A312-4443DEF51E27}" srcOrd="0" destOrd="0" presId="urn:microsoft.com/office/officeart/2005/8/layout/hProcess9"/>
    <dgm:cxn modelId="{E2AA28CC-1700-46B9-9F30-3251DA08A61B}" srcId="{C530064C-909C-428D-9CFA-CE8FA448EAB8}" destId="{1A849C99-6C1E-4B3D-BDEE-33F542C55578}" srcOrd="4" destOrd="0" parTransId="{CC107FF9-9166-4325-A60B-EA596612BDC9}" sibTransId="{90DCBF92-D3DF-4579-98F8-213E2411E8C7}"/>
    <dgm:cxn modelId="{B00438D9-189A-4663-8590-9EA723EC6CA4}" srcId="{C530064C-909C-428D-9CFA-CE8FA448EAB8}" destId="{756D72C1-4E97-4732-92AA-4D457E943146}" srcOrd="1" destOrd="0" parTransId="{C9FB6528-7284-40D5-BE28-C00C5835CA35}" sibTransId="{5C7E1A82-0A3F-4633-9CB2-0E970FBF2241}"/>
    <dgm:cxn modelId="{FD84EEBE-AAAC-40A7-B321-73ABCFB4050A}" type="presOf" srcId="{756D72C1-4E97-4732-92AA-4D457E943146}" destId="{F4018168-D807-4F28-B982-1745BE0E354E}" srcOrd="0" destOrd="0" presId="urn:microsoft.com/office/officeart/2005/8/layout/hProcess9"/>
    <dgm:cxn modelId="{C7692EAF-35B7-4C92-A825-0A61E9E576C6}" srcId="{C530064C-909C-428D-9CFA-CE8FA448EAB8}" destId="{2121E5A0-A23D-4C6A-BFAD-550C94DD5A48}" srcOrd="2" destOrd="0" parTransId="{5D40DB10-F9B7-4D3B-A419-16F274E6129C}" sibTransId="{3F8000A7-B9DD-4D50-87EA-056A3242CFEA}"/>
    <dgm:cxn modelId="{80008079-D861-4A0C-9069-7CE40B91D673}" type="presParOf" srcId="{57E85F29-F906-4F96-B04A-4C4650C16FAF}" destId="{9683CEFF-8283-478B-A87E-1F4ED3DFF064}" srcOrd="0" destOrd="0" presId="urn:microsoft.com/office/officeart/2005/8/layout/hProcess9"/>
    <dgm:cxn modelId="{FA34DDCB-06C0-4B63-B378-EDB71B6AF0A5}" type="presParOf" srcId="{57E85F29-F906-4F96-B04A-4C4650C16FAF}" destId="{9F8C8A17-03FA-440A-83CB-580BD75B5F51}" srcOrd="1" destOrd="0" presId="urn:microsoft.com/office/officeart/2005/8/layout/hProcess9"/>
    <dgm:cxn modelId="{5A9C8AAA-AB92-41C9-838C-DA364FAFAD29}" type="presParOf" srcId="{9F8C8A17-03FA-440A-83CB-580BD75B5F51}" destId="{A4B3B69C-8F6B-4EF6-B222-2FC2AD8CC0D4}" srcOrd="0" destOrd="0" presId="urn:microsoft.com/office/officeart/2005/8/layout/hProcess9"/>
    <dgm:cxn modelId="{4C2F90A5-C4E4-4224-A749-8C8F77AC2F33}" type="presParOf" srcId="{9F8C8A17-03FA-440A-83CB-580BD75B5F51}" destId="{0688019B-6AA8-4BC4-8EEC-38432C604543}" srcOrd="1" destOrd="0" presId="urn:microsoft.com/office/officeart/2005/8/layout/hProcess9"/>
    <dgm:cxn modelId="{C75AF49F-9F2E-4CC6-85D3-F69653E3FCD1}" type="presParOf" srcId="{9F8C8A17-03FA-440A-83CB-580BD75B5F51}" destId="{F4018168-D807-4F28-B982-1745BE0E354E}" srcOrd="2" destOrd="0" presId="urn:microsoft.com/office/officeart/2005/8/layout/hProcess9"/>
    <dgm:cxn modelId="{5760727A-3CBA-4C8E-8974-FCFBF995C7B3}" type="presParOf" srcId="{9F8C8A17-03FA-440A-83CB-580BD75B5F51}" destId="{6B6F255E-9070-4F3C-8F68-DAC0333E7F0E}" srcOrd="3" destOrd="0" presId="urn:microsoft.com/office/officeart/2005/8/layout/hProcess9"/>
    <dgm:cxn modelId="{09CCCC07-1A56-47D0-9875-6EC87C97FC22}" type="presParOf" srcId="{9F8C8A17-03FA-440A-83CB-580BD75B5F51}" destId="{0A7D42FB-7B09-4C39-8E99-9720F156F64D}" srcOrd="4" destOrd="0" presId="urn:microsoft.com/office/officeart/2005/8/layout/hProcess9"/>
    <dgm:cxn modelId="{54C4AB91-43B5-4F40-911A-4A4B6BBA327F}" type="presParOf" srcId="{9F8C8A17-03FA-440A-83CB-580BD75B5F51}" destId="{CBE98964-5049-4F96-9621-D1A378F5DCB6}" srcOrd="5" destOrd="0" presId="urn:microsoft.com/office/officeart/2005/8/layout/hProcess9"/>
    <dgm:cxn modelId="{4958A5D9-4DAE-4C03-AC3F-5DB92CF28C80}" type="presParOf" srcId="{9F8C8A17-03FA-440A-83CB-580BD75B5F51}" destId="{DDCC498A-682A-46EA-A312-4443DEF51E27}" srcOrd="6" destOrd="0" presId="urn:microsoft.com/office/officeart/2005/8/layout/hProcess9"/>
    <dgm:cxn modelId="{F1FCE6DB-4237-4ED2-B88D-25944E1028BB}" type="presParOf" srcId="{9F8C8A17-03FA-440A-83CB-580BD75B5F51}" destId="{A401BE29-B3F8-479A-885C-258F312C7F63}" srcOrd="7" destOrd="0" presId="urn:microsoft.com/office/officeart/2005/8/layout/hProcess9"/>
    <dgm:cxn modelId="{F60CCD8C-0964-4CA9-ADAD-89261C51DCFD}" type="presParOf" srcId="{9F8C8A17-03FA-440A-83CB-580BD75B5F51}" destId="{B6882345-EDD7-44B0-B868-052E1803E41E}" srcOrd="8"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30064C-909C-428D-9CFA-CE8FA448EAB8}" type="doc">
      <dgm:prSet loTypeId="urn:microsoft.com/office/officeart/2005/8/layout/hProcess9" loCatId="process" qsTypeId="urn:microsoft.com/office/officeart/2005/8/quickstyle/simple1" qsCatId="simple" csTypeId="urn:microsoft.com/office/officeart/2005/8/colors/accent1_2" csCatId="accent1" phldr="1"/>
      <dgm:spPr/>
    </dgm:pt>
    <dgm:pt modelId="{E976212D-A55E-4F95-9643-8E7D70EEC6D5}">
      <dgm:prSet phldrT="[Texto]"/>
      <dgm:spPr>
        <a:solidFill>
          <a:schemeClr val="accent1"/>
        </a:solidFill>
      </dgm:spPr>
      <dgm:t>
        <a:bodyPr/>
        <a:lstStyle/>
        <a:p>
          <a:r>
            <a:rPr lang="en-US" dirty="0" smtClean="0"/>
            <a:t>Get the Data</a:t>
          </a:r>
          <a:endParaRPr lang="es-ES" dirty="0"/>
        </a:p>
      </dgm:t>
    </dgm:pt>
    <dgm:pt modelId="{F3439BC2-1A33-4D93-A36B-677A93F88B76}" type="parTrans" cxnId="{0E52B3BE-678E-4616-B583-AD910041069B}">
      <dgm:prSet/>
      <dgm:spPr/>
      <dgm:t>
        <a:bodyPr/>
        <a:lstStyle/>
        <a:p>
          <a:endParaRPr lang="es-ES"/>
        </a:p>
      </dgm:t>
    </dgm:pt>
    <dgm:pt modelId="{FAE77E26-40D3-45A8-A6DC-074462ABF0DB}" type="sibTrans" cxnId="{0E52B3BE-678E-4616-B583-AD910041069B}">
      <dgm:prSet/>
      <dgm:spPr/>
      <dgm:t>
        <a:bodyPr/>
        <a:lstStyle/>
        <a:p>
          <a:endParaRPr lang="es-ES"/>
        </a:p>
      </dgm:t>
    </dgm:pt>
    <dgm:pt modelId="{756D72C1-4E97-4732-92AA-4D457E943146}">
      <dgm:prSet phldrT="[Texto]"/>
      <dgm:spPr>
        <a:solidFill>
          <a:schemeClr val="accent1"/>
        </a:solidFill>
      </dgm:spPr>
      <dgm:t>
        <a:bodyPr/>
        <a:lstStyle/>
        <a:p>
          <a:r>
            <a:rPr lang="en-US" dirty="0" smtClean="0"/>
            <a:t>Feature Engineering</a:t>
          </a:r>
          <a:endParaRPr lang="es-ES" dirty="0"/>
        </a:p>
      </dgm:t>
    </dgm:pt>
    <dgm:pt modelId="{C9FB6528-7284-40D5-BE28-C00C5835CA35}" type="parTrans" cxnId="{B00438D9-189A-4663-8590-9EA723EC6CA4}">
      <dgm:prSet/>
      <dgm:spPr/>
      <dgm:t>
        <a:bodyPr/>
        <a:lstStyle/>
        <a:p>
          <a:endParaRPr lang="es-ES"/>
        </a:p>
      </dgm:t>
    </dgm:pt>
    <dgm:pt modelId="{5C7E1A82-0A3F-4633-9CB2-0E970FBF2241}" type="sibTrans" cxnId="{B00438D9-189A-4663-8590-9EA723EC6CA4}">
      <dgm:prSet/>
      <dgm:spPr/>
      <dgm:t>
        <a:bodyPr/>
        <a:lstStyle/>
        <a:p>
          <a:endParaRPr lang="es-ES"/>
        </a:p>
      </dgm:t>
    </dgm:pt>
    <dgm:pt modelId="{2121E5A0-A23D-4C6A-BFAD-550C94DD5A48}">
      <dgm:prSet phldrT="[Texto]"/>
      <dgm:spPr>
        <a:solidFill>
          <a:schemeClr val="accent4"/>
        </a:solidFill>
      </dgm:spPr>
      <dgm:t>
        <a:bodyPr/>
        <a:lstStyle/>
        <a:p>
          <a:r>
            <a:rPr lang="en-US" dirty="0" smtClean="0"/>
            <a:t>Train the Model</a:t>
          </a:r>
          <a:endParaRPr lang="es-ES" dirty="0"/>
        </a:p>
      </dgm:t>
    </dgm:pt>
    <dgm:pt modelId="{5D40DB10-F9B7-4D3B-A419-16F274E6129C}" type="parTrans" cxnId="{C7692EAF-35B7-4C92-A825-0A61E9E576C6}">
      <dgm:prSet/>
      <dgm:spPr/>
      <dgm:t>
        <a:bodyPr/>
        <a:lstStyle/>
        <a:p>
          <a:endParaRPr lang="es-ES"/>
        </a:p>
      </dgm:t>
    </dgm:pt>
    <dgm:pt modelId="{3F8000A7-B9DD-4D50-87EA-056A3242CFEA}" type="sibTrans" cxnId="{C7692EAF-35B7-4C92-A825-0A61E9E576C6}">
      <dgm:prSet/>
      <dgm:spPr/>
      <dgm:t>
        <a:bodyPr/>
        <a:lstStyle/>
        <a:p>
          <a:endParaRPr lang="es-ES"/>
        </a:p>
      </dgm:t>
    </dgm:pt>
    <dgm:pt modelId="{1A849C99-6C1E-4B3D-BDEE-33F542C55578}">
      <dgm:prSet phldrT="[Texto]"/>
      <dgm:spPr/>
      <dgm:t>
        <a:bodyPr/>
        <a:lstStyle/>
        <a:p>
          <a:r>
            <a:rPr lang="en-US" dirty="0" smtClean="0"/>
            <a:t>Make Predictions</a:t>
          </a:r>
          <a:endParaRPr lang="es-ES" dirty="0"/>
        </a:p>
      </dgm:t>
    </dgm:pt>
    <dgm:pt modelId="{CC107FF9-9166-4325-A60B-EA596612BDC9}" type="parTrans" cxnId="{E2AA28CC-1700-46B9-9F30-3251DA08A61B}">
      <dgm:prSet/>
      <dgm:spPr/>
      <dgm:t>
        <a:bodyPr/>
        <a:lstStyle/>
        <a:p>
          <a:endParaRPr lang="es-ES"/>
        </a:p>
      </dgm:t>
    </dgm:pt>
    <dgm:pt modelId="{90DCBF92-D3DF-4579-98F8-213E2411E8C7}" type="sibTrans" cxnId="{E2AA28CC-1700-46B9-9F30-3251DA08A61B}">
      <dgm:prSet/>
      <dgm:spPr/>
      <dgm:t>
        <a:bodyPr/>
        <a:lstStyle/>
        <a:p>
          <a:endParaRPr lang="es-ES"/>
        </a:p>
      </dgm:t>
    </dgm:pt>
    <dgm:pt modelId="{B750E591-83C5-44CF-AA1C-83F65098F52D}">
      <dgm:prSet phldrT="[Texto]"/>
      <dgm:spPr/>
      <dgm:t>
        <a:bodyPr/>
        <a:lstStyle/>
        <a:p>
          <a:r>
            <a:rPr lang="en-US" dirty="0" smtClean="0"/>
            <a:t>Validate the Model</a:t>
          </a:r>
          <a:endParaRPr lang="es-ES" dirty="0"/>
        </a:p>
      </dgm:t>
    </dgm:pt>
    <dgm:pt modelId="{E724D955-C008-4369-A0A3-BC2D61101680}" type="parTrans" cxnId="{81A6EB0F-A34A-4F09-B204-EAB5241C81D1}">
      <dgm:prSet/>
      <dgm:spPr/>
      <dgm:t>
        <a:bodyPr/>
        <a:lstStyle/>
        <a:p>
          <a:endParaRPr lang="es-ES"/>
        </a:p>
      </dgm:t>
    </dgm:pt>
    <dgm:pt modelId="{4CE636FC-D227-40DF-B6E9-C1526904740A}" type="sibTrans" cxnId="{81A6EB0F-A34A-4F09-B204-EAB5241C81D1}">
      <dgm:prSet/>
      <dgm:spPr/>
      <dgm:t>
        <a:bodyPr/>
        <a:lstStyle/>
        <a:p>
          <a:endParaRPr lang="es-ES"/>
        </a:p>
      </dgm:t>
    </dgm:pt>
    <dgm:pt modelId="{57E85F29-F906-4F96-B04A-4C4650C16FAF}" type="pres">
      <dgm:prSet presAssocID="{C530064C-909C-428D-9CFA-CE8FA448EAB8}" presName="CompostProcess" presStyleCnt="0">
        <dgm:presLayoutVars>
          <dgm:dir/>
          <dgm:resizeHandles val="exact"/>
        </dgm:presLayoutVars>
      </dgm:prSet>
      <dgm:spPr/>
    </dgm:pt>
    <dgm:pt modelId="{9683CEFF-8283-478B-A87E-1F4ED3DFF064}" type="pres">
      <dgm:prSet presAssocID="{C530064C-909C-428D-9CFA-CE8FA448EAB8}" presName="arrow" presStyleLbl="bgShp" presStyleIdx="0" presStyleCnt="1" custScaleY="60804" custLinFactNeighborX="777" custLinFactNeighborY="-14177"/>
      <dgm:spPr/>
    </dgm:pt>
    <dgm:pt modelId="{9F8C8A17-03FA-440A-83CB-580BD75B5F51}" type="pres">
      <dgm:prSet presAssocID="{C530064C-909C-428D-9CFA-CE8FA448EAB8}" presName="linearProcess" presStyleCnt="0"/>
      <dgm:spPr/>
    </dgm:pt>
    <dgm:pt modelId="{A4B3B69C-8F6B-4EF6-B222-2FC2AD8CC0D4}" type="pres">
      <dgm:prSet presAssocID="{E976212D-A55E-4F95-9643-8E7D70EEC6D5}" presName="textNode" presStyleLbl="node1" presStyleIdx="0" presStyleCnt="5">
        <dgm:presLayoutVars>
          <dgm:bulletEnabled val="1"/>
        </dgm:presLayoutVars>
      </dgm:prSet>
      <dgm:spPr/>
      <dgm:t>
        <a:bodyPr/>
        <a:lstStyle/>
        <a:p>
          <a:endParaRPr lang="es-ES"/>
        </a:p>
      </dgm:t>
    </dgm:pt>
    <dgm:pt modelId="{0688019B-6AA8-4BC4-8EEC-38432C604543}" type="pres">
      <dgm:prSet presAssocID="{FAE77E26-40D3-45A8-A6DC-074462ABF0DB}" presName="sibTrans" presStyleCnt="0"/>
      <dgm:spPr/>
    </dgm:pt>
    <dgm:pt modelId="{F4018168-D807-4F28-B982-1745BE0E354E}" type="pres">
      <dgm:prSet presAssocID="{756D72C1-4E97-4732-92AA-4D457E943146}" presName="textNode" presStyleLbl="node1" presStyleIdx="1" presStyleCnt="5">
        <dgm:presLayoutVars>
          <dgm:bulletEnabled val="1"/>
        </dgm:presLayoutVars>
      </dgm:prSet>
      <dgm:spPr/>
      <dgm:t>
        <a:bodyPr/>
        <a:lstStyle/>
        <a:p>
          <a:endParaRPr lang="es-ES"/>
        </a:p>
      </dgm:t>
    </dgm:pt>
    <dgm:pt modelId="{6B6F255E-9070-4F3C-8F68-DAC0333E7F0E}" type="pres">
      <dgm:prSet presAssocID="{5C7E1A82-0A3F-4633-9CB2-0E970FBF2241}" presName="sibTrans" presStyleCnt="0"/>
      <dgm:spPr/>
    </dgm:pt>
    <dgm:pt modelId="{0A7D42FB-7B09-4C39-8E99-9720F156F64D}" type="pres">
      <dgm:prSet presAssocID="{2121E5A0-A23D-4C6A-BFAD-550C94DD5A48}" presName="textNode" presStyleLbl="node1" presStyleIdx="2" presStyleCnt="5">
        <dgm:presLayoutVars>
          <dgm:bulletEnabled val="1"/>
        </dgm:presLayoutVars>
      </dgm:prSet>
      <dgm:spPr/>
      <dgm:t>
        <a:bodyPr/>
        <a:lstStyle/>
        <a:p>
          <a:endParaRPr lang="es-ES"/>
        </a:p>
      </dgm:t>
    </dgm:pt>
    <dgm:pt modelId="{CBE98964-5049-4F96-9621-D1A378F5DCB6}" type="pres">
      <dgm:prSet presAssocID="{3F8000A7-B9DD-4D50-87EA-056A3242CFEA}" presName="sibTrans" presStyleCnt="0"/>
      <dgm:spPr/>
    </dgm:pt>
    <dgm:pt modelId="{DDCC498A-682A-46EA-A312-4443DEF51E27}" type="pres">
      <dgm:prSet presAssocID="{B750E591-83C5-44CF-AA1C-83F65098F52D}" presName="textNode" presStyleLbl="node1" presStyleIdx="3" presStyleCnt="5">
        <dgm:presLayoutVars>
          <dgm:bulletEnabled val="1"/>
        </dgm:presLayoutVars>
      </dgm:prSet>
      <dgm:spPr/>
      <dgm:t>
        <a:bodyPr/>
        <a:lstStyle/>
        <a:p>
          <a:endParaRPr lang="es-ES"/>
        </a:p>
      </dgm:t>
    </dgm:pt>
    <dgm:pt modelId="{A401BE29-B3F8-479A-885C-258F312C7F63}" type="pres">
      <dgm:prSet presAssocID="{4CE636FC-D227-40DF-B6E9-C1526904740A}" presName="sibTrans" presStyleCnt="0"/>
      <dgm:spPr/>
    </dgm:pt>
    <dgm:pt modelId="{B6882345-EDD7-44B0-B868-052E1803E41E}" type="pres">
      <dgm:prSet presAssocID="{1A849C99-6C1E-4B3D-BDEE-33F542C55578}" presName="textNode" presStyleLbl="node1" presStyleIdx="4" presStyleCnt="5">
        <dgm:presLayoutVars>
          <dgm:bulletEnabled val="1"/>
        </dgm:presLayoutVars>
      </dgm:prSet>
      <dgm:spPr/>
      <dgm:t>
        <a:bodyPr/>
        <a:lstStyle/>
        <a:p>
          <a:endParaRPr lang="es-ES"/>
        </a:p>
      </dgm:t>
    </dgm:pt>
  </dgm:ptLst>
  <dgm:cxnLst>
    <dgm:cxn modelId="{64DD3949-5C95-4B27-9634-1158EF9E7F97}" type="presOf" srcId="{1A849C99-6C1E-4B3D-BDEE-33F542C55578}" destId="{B6882345-EDD7-44B0-B868-052E1803E41E}" srcOrd="0" destOrd="0" presId="urn:microsoft.com/office/officeart/2005/8/layout/hProcess9"/>
    <dgm:cxn modelId="{F692E982-A5A6-41A2-9804-E0633E8556F3}" type="presOf" srcId="{B750E591-83C5-44CF-AA1C-83F65098F52D}" destId="{DDCC498A-682A-46EA-A312-4443DEF51E27}" srcOrd="0" destOrd="0" presId="urn:microsoft.com/office/officeart/2005/8/layout/hProcess9"/>
    <dgm:cxn modelId="{797136EF-D4D9-4821-A5AA-9DAF34DC4ECD}" type="presOf" srcId="{C530064C-909C-428D-9CFA-CE8FA448EAB8}" destId="{57E85F29-F906-4F96-B04A-4C4650C16FAF}" srcOrd="0" destOrd="0" presId="urn:microsoft.com/office/officeart/2005/8/layout/hProcess9"/>
    <dgm:cxn modelId="{B00438D9-189A-4663-8590-9EA723EC6CA4}" srcId="{C530064C-909C-428D-9CFA-CE8FA448EAB8}" destId="{756D72C1-4E97-4732-92AA-4D457E943146}" srcOrd="1" destOrd="0" parTransId="{C9FB6528-7284-40D5-BE28-C00C5835CA35}" sibTransId="{5C7E1A82-0A3F-4633-9CB2-0E970FBF2241}"/>
    <dgm:cxn modelId="{0E52B3BE-678E-4616-B583-AD910041069B}" srcId="{C530064C-909C-428D-9CFA-CE8FA448EAB8}" destId="{E976212D-A55E-4F95-9643-8E7D70EEC6D5}" srcOrd="0" destOrd="0" parTransId="{F3439BC2-1A33-4D93-A36B-677A93F88B76}" sibTransId="{FAE77E26-40D3-45A8-A6DC-074462ABF0DB}"/>
    <dgm:cxn modelId="{963196C1-D2A9-4AB1-9BED-4205A2B64004}" type="presOf" srcId="{756D72C1-4E97-4732-92AA-4D457E943146}" destId="{F4018168-D807-4F28-B982-1745BE0E354E}" srcOrd="0" destOrd="0" presId="urn:microsoft.com/office/officeart/2005/8/layout/hProcess9"/>
    <dgm:cxn modelId="{B7AE7B89-7CE1-4478-ABEA-3B79EF43ACB1}" type="presOf" srcId="{2121E5A0-A23D-4C6A-BFAD-550C94DD5A48}" destId="{0A7D42FB-7B09-4C39-8E99-9720F156F64D}" srcOrd="0" destOrd="0" presId="urn:microsoft.com/office/officeart/2005/8/layout/hProcess9"/>
    <dgm:cxn modelId="{E2AA28CC-1700-46B9-9F30-3251DA08A61B}" srcId="{C530064C-909C-428D-9CFA-CE8FA448EAB8}" destId="{1A849C99-6C1E-4B3D-BDEE-33F542C55578}" srcOrd="4" destOrd="0" parTransId="{CC107FF9-9166-4325-A60B-EA596612BDC9}" sibTransId="{90DCBF92-D3DF-4579-98F8-213E2411E8C7}"/>
    <dgm:cxn modelId="{C7692EAF-35B7-4C92-A825-0A61E9E576C6}" srcId="{C530064C-909C-428D-9CFA-CE8FA448EAB8}" destId="{2121E5A0-A23D-4C6A-BFAD-550C94DD5A48}" srcOrd="2" destOrd="0" parTransId="{5D40DB10-F9B7-4D3B-A419-16F274E6129C}" sibTransId="{3F8000A7-B9DD-4D50-87EA-056A3242CFEA}"/>
    <dgm:cxn modelId="{81A6EB0F-A34A-4F09-B204-EAB5241C81D1}" srcId="{C530064C-909C-428D-9CFA-CE8FA448EAB8}" destId="{B750E591-83C5-44CF-AA1C-83F65098F52D}" srcOrd="3" destOrd="0" parTransId="{E724D955-C008-4369-A0A3-BC2D61101680}" sibTransId="{4CE636FC-D227-40DF-B6E9-C1526904740A}"/>
    <dgm:cxn modelId="{5337D0AB-C2E4-435C-9721-BC5DC6B47675}" type="presOf" srcId="{E976212D-A55E-4F95-9643-8E7D70EEC6D5}" destId="{A4B3B69C-8F6B-4EF6-B222-2FC2AD8CC0D4}" srcOrd="0" destOrd="0" presId="urn:microsoft.com/office/officeart/2005/8/layout/hProcess9"/>
    <dgm:cxn modelId="{DCD07DFC-B830-4F9A-A972-179ABE23E9CF}" type="presParOf" srcId="{57E85F29-F906-4F96-B04A-4C4650C16FAF}" destId="{9683CEFF-8283-478B-A87E-1F4ED3DFF064}" srcOrd="0" destOrd="0" presId="urn:microsoft.com/office/officeart/2005/8/layout/hProcess9"/>
    <dgm:cxn modelId="{D82A8844-6F28-44C4-A2E8-C02EBA6F20B5}" type="presParOf" srcId="{57E85F29-F906-4F96-B04A-4C4650C16FAF}" destId="{9F8C8A17-03FA-440A-83CB-580BD75B5F51}" srcOrd="1" destOrd="0" presId="urn:microsoft.com/office/officeart/2005/8/layout/hProcess9"/>
    <dgm:cxn modelId="{D6D08D22-147D-4EFA-959D-813B6CD6ACFA}" type="presParOf" srcId="{9F8C8A17-03FA-440A-83CB-580BD75B5F51}" destId="{A4B3B69C-8F6B-4EF6-B222-2FC2AD8CC0D4}" srcOrd="0" destOrd="0" presId="urn:microsoft.com/office/officeart/2005/8/layout/hProcess9"/>
    <dgm:cxn modelId="{CDFCCAF0-B8C9-4EDB-8196-3FE5AE10DD87}" type="presParOf" srcId="{9F8C8A17-03FA-440A-83CB-580BD75B5F51}" destId="{0688019B-6AA8-4BC4-8EEC-38432C604543}" srcOrd="1" destOrd="0" presId="urn:microsoft.com/office/officeart/2005/8/layout/hProcess9"/>
    <dgm:cxn modelId="{6ADB3CF9-EB16-47D7-BC50-01336E52C586}" type="presParOf" srcId="{9F8C8A17-03FA-440A-83CB-580BD75B5F51}" destId="{F4018168-D807-4F28-B982-1745BE0E354E}" srcOrd="2" destOrd="0" presId="urn:microsoft.com/office/officeart/2005/8/layout/hProcess9"/>
    <dgm:cxn modelId="{FC09605C-F449-47AD-8A36-A7166239F751}" type="presParOf" srcId="{9F8C8A17-03FA-440A-83CB-580BD75B5F51}" destId="{6B6F255E-9070-4F3C-8F68-DAC0333E7F0E}" srcOrd="3" destOrd="0" presId="urn:microsoft.com/office/officeart/2005/8/layout/hProcess9"/>
    <dgm:cxn modelId="{8FA4F094-01F5-4866-9F36-1A970C0D8276}" type="presParOf" srcId="{9F8C8A17-03FA-440A-83CB-580BD75B5F51}" destId="{0A7D42FB-7B09-4C39-8E99-9720F156F64D}" srcOrd="4" destOrd="0" presId="urn:microsoft.com/office/officeart/2005/8/layout/hProcess9"/>
    <dgm:cxn modelId="{F41BE67E-3C28-4855-AE1D-F6D69BE76937}" type="presParOf" srcId="{9F8C8A17-03FA-440A-83CB-580BD75B5F51}" destId="{CBE98964-5049-4F96-9621-D1A378F5DCB6}" srcOrd="5" destOrd="0" presId="urn:microsoft.com/office/officeart/2005/8/layout/hProcess9"/>
    <dgm:cxn modelId="{F85F3F12-5B6E-441C-8156-CD26EAE3BD9B}" type="presParOf" srcId="{9F8C8A17-03FA-440A-83CB-580BD75B5F51}" destId="{DDCC498A-682A-46EA-A312-4443DEF51E27}" srcOrd="6" destOrd="0" presId="urn:microsoft.com/office/officeart/2005/8/layout/hProcess9"/>
    <dgm:cxn modelId="{7A0CB0D3-64A7-41F4-88AB-CFD4061FEF1D}" type="presParOf" srcId="{9F8C8A17-03FA-440A-83CB-580BD75B5F51}" destId="{A401BE29-B3F8-479A-885C-258F312C7F63}" srcOrd="7" destOrd="0" presId="urn:microsoft.com/office/officeart/2005/8/layout/hProcess9"/>
    <dgm:cxn modelId="{A6CF8DE1-65E5-46EE-AF73-AA08FDC3A492}" type="presParOf" srcId="{9F8C8A17-03FA-440A-83CB-580BD75B5F51}" destId="{B6882345-EDD7-44B0-B868-052E1803E41E}" srcOrd="8"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7A34E82-B61A-40A2-BDB8-AE907907F614}"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s-ES"/>
        </a:p>
      </dgm:t>
    </dgm:pt>
    <mc:AlternateContent xmlns:mc="http://schemas.openxmlformats.org/markup-compatibility/2006" xmlns:a14="http://schemas.microsoft.com/office/drawing/2010/main">
      <mc:Choice Requires="a14">
        <dgm:pt modelId="{C939DC81-0145-48A6-98D9-B02B8FF3E22C}">
          <dgm:prSet phldrT="[Texto]" custT="1"/>
          <dgm:spPr>
            <a:solidFill>
              <a:schemeClr val="accent1">
                <a:lumMod val="40000"/>
                <a:lumOff val="60000"/>
              </a:schemeClr>
            </a:solidFill>
          </dgm:spPr>
          <dgm: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a:rPr>
                        </m:ctrlPr>
                      </m:sSubPr>
                      <m:e>
                        <m:r>
                          <a:rPr lang="en-US" sz="2000" b="0" i="1" dirty="0" smtClean="0">
                            <a:latin typeface="Cambria Math"/>
                          </a:rPr>
                          <m:t>𝐵</m:t>
                        </m:r>
                      </m:e>
                      <m:sub>
                        <m:r>
                          <a:rPr lang="en-US" sz="2000" b="0" i="1" dirty="0" smtClean="0">
                            <a:latin typeface="Cambria Math"/>
                          </a:rPr>
                          <m:t>𝑥</m:t>
                        </m:r>
                      </m:sub>
                    </m:sSub>
                  </m:oMath>
                </m:oMathPara>
              </a14:m>
              <a:endParaRPr lang="es-ES" sz="2000" dirty="0"/>
            </a:p>
          </dgm:t>
        </dgm:pt>
      </mc:Choice>
      <mc:Fallback xmlns="">
        <dgm:pt modelId="{C939DC81-0145-48A6-98D9-B02B8FF3E22C}">
          <dgm:prSet phldrT="[Texto]" custT="1"/>
          <dgm:spPr>
            <a:solidFill>
              <a:schemeClr val="accent1">
                <a:lumMod val="40000"/>
                <a:lumOff val="60000"/>
              </a:schemeClr>
            </a:solidFill>
          </dgm:spPr>
          <dgm:t>
            <a:bodyPr/>
            <a:lstStyle/>
            <a:p>
              <a:r>
                <a:rPr lang="en-US" sz="2000" b="0" i="0" dirty="0" smtClean="0">
                  <a:latin typeface="Cambria Math"/>
                </a:rPr>
                <a:t>𝐵_𝑥</a:t>
              </a:r>
              <a:endParaRPr lang="es-ES" sz="2000" dirty="0"/>
            </a:p>
          </dgm:t>
        </dgm:pt>
      </mc:Fallback>
    </mc:AlternateContent>
    <dgm:pt modelId="{3FAA3A27-8CCC-4C69-80A5-BDF519EC7ECE}" type="parTrans" cxnId="{FDD063BB-3711-4D4B-9F5C-153F556387D3}">
      <dgm:prSet/>
      <dgm:spPr/>
      <dgm:t>
        <a:bodyPr/>
        <a:lstStyle/>
        <a:p>
          <a:endParaRPr lang="es-ES" sz="2000"/>
        </a:p>
      </dgm:t>
    </dgm:pt>
    <dgm:pt modelId="{E947C12E-B5E9-4501-9AE0-9FB22ACB83D2}" type="sibTrans" cxnId="{FDD063BB-3711-4D4B-9F5C-153F556387D3}">
      <dgm:prSet/>
      <dgm:spPr/>
      <dgm:t>
        <a:bodyPr/>
        <a:lstStyle/>
        <a:p>
          <a:endParaRPr lang="es-ES" sz="2000"/>
        </a:p>
      </dgm:t>
    </dgm:pt>
    <dgm:pt modelId="{207D90C8-B3A1-40A7-AE69-1530BE6CFB1A}">
      <dgm:prSet phldrT="[Texto]" custT="1"/>
      <dgm:spPr/>
      <dgm:t>
        <a:bodyPr/>
        <a:lstStyle/>
        <a:p>
          <a:r>
            <a:rPr lang="en-US" sz="2000" dirty="0" err="1" smtClean="0"/>
            <a:t>X_Train</a:t>
          </a:r>
          <a:endParaRPr lang="es-ES" sz="2000" dirty="0"/>
        </a:p>
      </dgm:t>
    </dgm:pt>
    <dgm:pt modelId="{EA82B234-1000-4FFE-9A0D-65D764AFD4C7}" type="parTrans" cxnId="{B70BAA24-6236-429E-8F42-714BD670615A}">
      <dgm:prSet/>
      <dgm:spPr/>
      <dgm:t>
        <a:bodyPr/>
        <a:lstStyle/>
        <a:p>
          <a:endParaRPr lang="es-ES" sz="2000"/>
        </a:p>
      </dgm:t>
    </dgm:pt>
    <dgm:pt modelId="{641BC876-FA08-4B2C-B7BB-7A8A51427820}" type="sibTrans" cxnId="{B70BAA24-6236-429E-8F42-714BD670615A}">
      <dgm:prSet/>
      <dgm:spPr/>
      <dgm:t>
        <a:bodyPr/>
        <a:lstStyle/>
        <a:p>
          <a:endParaRPr lang="es-ES" sz="2000"/>
        </a:p>
      </dgm:t>
    </dgm:pt>
    <mc:AlternateContent xmlns:mc="http://schemas.openxmlformats.org/markup-compatibility/2006" xmlns:a14="http://schemas.microsoft.com/office/drawing/2010/main">
      <mc:Choice Requires="a14">
        <dgm:pt modelId="{AB101F5C-B7FD-48FF-8B31-0FEFC2EF2047}">
          <dgm:prSet phldrT="[Texto]" custT="1"/>
          <dgm:spPr>
            <a:solidFill>
              <a:schemeClr val="accent1">
                <a:lumMod val="40000"/>
                <a:lumOff val="60000"/>
              </a:schemeClr>
            </a:solidFill>
          </dgm:spPr>
          <dgm: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a:rPr>
                        </m:ctrlPr>
                      </m:sSubPr>
                      <m:e>
                        <m:r>
                          <a:rPr lang="en-US" sz="2000" b="0" i="1" dirty="0" smtClean="0">
                            <a:latin typeface="Cambria Math"/>
                          </a:rPr>
                          <m:t>𝐸</m:t>
                        </m:r>
                      </m:e>
                      <m:sub>
                        <m:r>
                          <a:rPr lang="en-US" sz="2000" b="0" i="1" dirty="0" smtClean="0">
                            <a:latin typeface="Cambria Math"/>
                          </a:rPr>
                          <m:t>𝑦</m:t>
                        </m:r>
                      </m:sub>
                    </m:sSub>
                  </m:oMath>
                </m:oMathPara>
              </a14:m>
              <a:endParaRPr lang="es-ES" sz="2000" dirty="0"/>
            </a:p>
          </dgm:t>
        </dgm:pt>
      </mc:Choice>
      <mc:Fallback xmlns="">
        <dgm:pt modelId="{AB101F5C-B7FD-48FF-8B31-0FEFC2EF2047}">
          <dgm:prSet phldrT="[Texto]" custT="1"/>
          <dgm:spPr>
            <a:solidFill>
              <a:schemeClr val="accent1">
                <a:lumMod val="40000"/>
                <a:lumOff val="60000"/>
              </a:schemeClr>
            </a:solidFill>
          </dgm:spPr>
          <dgm:t>
            <a:bodyPr/>
            <a:lstStyle/>
            <a:p>
              <a:r>
                <a:rPr lang="en-US" sz="2000" b="0" i="0" dirty="0" smtClean="0">
                  <a:latin typeface="Cambria Math"/>
                </a:rPr>
                <a:t>𝐸_𝑦</a:t>
              </a:r>
              <a:endParaRPr lang="es-ES" sz="2000" dirty="0"/>
            </a:p>
          </dgm:t>
        </dgm:pt>
      </mc:Fallback>
    </mc:AlternateContent>
    <dgm:pt modelId="{57B91212-6D59-4040-8D98-0DE65A542560}" type="parTrans" cxnId="{F32D5DEA-281B-4B98-9A06-9A7F2D96A249}">
      <dgm:prSet/>
      <dgm:spPr/>
      <dgm:t>
        <a:bodyPr/>
        <a:lstStyle/>
        <a:p>
          <a:endParaRPr lang="es-ES" sz="2000"/>
        </a:p>
      </dgm:t>
    </dgm:pt>
    <dgm:pt modelId="{A0AA2C7D-797E-4FFC-AFCE-A6487074851D}" type="sibTrans" cxnId="{F32D5DEA-281B-4B98-9A06-9A7F2D96A249}">
      <dgm:prSet/>
      <dgm:spPr/>
      <dgm:t>
        <a:bodyPr/>
        <a:lstStyle/>
        <a:p>
          <a:endParaRPr lang="es-ES" sz="2000"/>
        </a:p>
      </dgm:t>
    </dgm:pt>
    <dgm:pt modelId="{56E2F57E-BB70-4793-8B27-C67C7D80A727}">
      <dgm:prSet phldrT="[Texto]" custT="1"/>
      <dgm:spPr/>
      <dgm:t>
        <a:bodyPr/>
        <a:lstStyle/>
        <a:p>
          <a:r>
            <a:rPr lang="en-US" sz="2000" dirty="0" err="1" smtClean="0"/>
            <a:t>Y_Train</a:t>
          </a:r>
          <a:endParaRPr lang="es-ES" sz="2000" dirty="0"/>
        </a:p>
      </dgm:t>
    </dgm:pt>
    <dgm:pt modelId="{2E8FD0BD-9E66-4BD1-87C3-C530064F8D71}" type="parTrans" cxnId="{03F84F51-A422-441E-A553-E41EAFE2E5FE}">
      <dgm:prSet/>
      <dgm:spPr/>
      <dgm:t>
        <a:bodyPr/>
        <a:lstStyle/>
        <a:p>
          <a:endParaRPr lang="es-ES" sz="2000"/>
        </a:p>
      </dgm:t>
    </dgm:pt>
    <dgm:pt modelId="{90D23F80-C7CC-4623-AABC-CB0E707BC507}" type="sibTrans" cxnId="{03F84F51-A422-441E-A553-E41EAFE2E5FE}">
      <dgm:prSet/>
      <dgm:spPr/>
      <dgm:t>
        <a:bodyPr/>
        <a:lstStyle/>
        <a:p>
          <a:endParaRPr lang="es-ES" sz="2000"/>
        </a:p>
      </dgm:t>
    </dgm:pt>
    <mc:AlternateContent xmlns:mc="http://schemas.openxmlformats.org/markup-compatibility/2006" xmlns:a14="http://schemas.microsoft.com/office/drawing/2010/main">
      <mc:Choice Requires="a14">
        <dgm:pt modelId="{7EFCF981-A563-4762-A4E2-4483AE2D4C67}">
          <dgm:prSet phldrT="[Texto]" custT="1"/>
          <dgm:spPr>
            <a:solidFill>
              <a:schemeClr val="accent1">
                <a:lumMod val="40000"/>
                <a:lumOff val="60000"/>
              </a:schemeClr>
            </a:solidFill>
          </dgm:spPr>
          <dgm: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a:rPr>
                        </m:ctrlPr>
                      </m:sSubPr>
                      <m:e>
                        <m:r>
                          <a:rPr lang="en-US" sz="2000" b="0" i="1" dirty="0" smtClean="0">
                            <a:latin typeface="Cambria Math"/>
                          </a:rPr>
                          <m:t>𝐵</m:t>
                        </m:r>
                      </m:e>
                      <m:sub>
                        <m:r>
                          <a:rPr lang="en-US" sz="2000" b="0" i="1" dirty="0" smtClean="0">
                            <a:latin typeface="Cambria Math"/>
                          </a:rPr>
                          <m:t>𝑦</m:t>
                        </m:r>
                      </m:sub>
                    </m:sSub>
                  </m:oMath>
                </m:oMathPara>
              </a14:m>
              <a:endParaRPr lang="es-ES" sz="2000" dirty="0"/>
            </a:p>
          </dgm:t>
        </dgm:pt>
      </mc:Choice>
      <mc:Fallback xmlns="">
        <dgm:pt modelId="{7EFCF981-A563-4762-A4E2-4483AE2D4C67}">
          <dgm:prSet phldrT="[Texto]" custT="1"/>
          <dgm:spPr>
            <a:solidFill>
              <a:schemeClr val="accent1">
                <a:lumMod val="40000"/>
                <a:lumOff val="60000"/>
              </a:schemeClr>
            </a:solidFill>
          </dgm:spPr>
          <dgm:t>
            <a:bodyPr/>
            <a:lstStyle/>
            <a:p>
              <a:r>
                <a:rPr lang="en-US" sz="2000" b="0" i="0" dirty="0" smtClean="0">
                  <a:latin typeface="Cambria Math"/>
                </a:rPr>
                <a:t>𝐵</a:t>
              </a:r>
              <a:r>
                <a:rPr lang="en-US" sz="2000" b="0" i="0" dirty="0" smtClean="0">
                  <a:latin typeface="Cambria Math"/>
                </a:rPr>
                <a:t>_𝑦</a:t>
              </a:r>
              <a:endParaRPr lang="es-ES" sz="2000" dirty="0"/>
            </a:p>
          </dgm:t>
        </dgm:pt>
      </mc:Fallback>
    </mc:AlternateContent>
    <dgm:pt modelId="{4754B1EB-7E77-4591-A51D-5DFF44955F1E}" type="parTrans" cxnId="{F1F940C4-64BD-4377-8C6C-6C65D52893EE}">
      <dgm:prSet/>
      <dgm:spPr/>
      <dgm:t>
        <a:bodyPr/>
        <a:lstStyle/>
        <a:p>
          <a:endParaRPr lang="es-ES" sz="2000"/>
        </a:p>
      </dgm:t>
    </dgm:pt>
    <dgm:pt modelId="{2605F33B-7A00-4C20-9927-2B1B5D4FE49D}" type="sibTrans" cxnId="{F1F940C4-64BD-4377-8C6C-6C65D52893EE}">
      <dgm:prSet/>
      <dgm:spPr/>
      <dgm:t>
        <a:bodyPr/>
        <a:lstStyle/>
        <a:p>
          <a:endParaRPr lang="es-ES" sz="2000"/>
        </a:p>
      </dgm:t>
    </dgm:pt>
    <dgm:pt modelId="{56B79F84-418E-43DF-88EE-6C88DBDAD11C}">
      <dgm:prSet phldrT="[Texto]" custT="1"/>
      <dgm:spPr/>
      <dgm:t>
        <a:bodyPr/>
        <a:lstStyle/>
        <a:p>
          <a:r>
            <a:rPr lang="en-US" sz="2000" dirty="0" err="1" smtClean="0"/>
            <a:t>X_Val</a:t>
          </a:r>
          <a:endParaRPr lang="es-ES" sz="2000" dirty="0"/>
        </a:p>
      </dgm:t>
    </dgm:pt>
    <dgm:pt modelId="{4C4BA7B1-5DD1-4FC6-902C-A20ACE78256A}" type="parTrans" cxnId="{315DB942-9082-43A8-9F24-98C6AF7FFBAD}">
      <dgm:prSet/>
      <dgm:spPr/>
      <dgm:t>
        <a:bodyPr/>
        <a:lstStyle/>
        <a:p>
          <a:endParaRPr lang="es-ES" sz="2000"/>
        </a:p>
      </dgm:t>
    </dgm:pt>
    <dgm:pt modelId="{DCFA5E1F-F546-4849-AAC8-CECB5EA99B57}" type="sibTrans" cxnId="{315DB942-9082-43A8-9F24-98C6AF7FFBAD}">
      <dgm:prSet/>
      <dgm:spPr/>
      <dgm:t>
        <a:bodyPr/>
        <a:lstStyle/>
        <a:p>
          <a:endParaRPr lang="es-ES" sz="2000"/>
        </a:p>
      </dgm:t>
    </dgm:pt>
    <mc:AlternateContent xmlns:mc="http://schemas.openxmlformats.org/markup-compatibility/2006" xmlns:a14="http://schemas.microsoft.com/office/drawing/2010/main">
      <mc:Choice Requires="a14">
        <dgm:pt modelId="{94CB5106-4758-4B79-BE1A-53492122C43B}">
          <dgm:prSet phldrT="[Texto]" custT="1"/>
          <dgm:spPr>
            <a:solidFill>
              <a:schemeClr val="accent1">
                <a:lumMod val="40000"/>
                <a:lumOff val="60000"/>
              </a:schemeClr>
            </a:solidFill>
          </dgm:spPr>
          <dgm: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a:rPr>
                        </m:ctrlPr>
                      </m:sSubPr>
                      <m:e>
                        <m:r>
                          <a:rPr lang="en-US" sz="2000" b="0" i="1" dirty="0" smtClean="0">
                            <a:latin typeface="Cambria Math"/>
                          </a:rPr>
                          <m:t>𝐸</m:t>
                        </m:r>
                      </m:e>
                      <m:sub>
                        <m:r>
                          <a:rPr lang="en-US" sz="2000" b="0" i="1" dirty="0" smtClean="0">
                            <a:latin typeface="Cambria Math"/>
                          </a:rPr>
                          <m:t>𝑥</m:t>
                        </m:r>
                      </m:sub>
                    </m:sSub>
                  </m:oMath>
                </m:oMathPara>
              </a14:m>
              <a:endParaRPr lang="es-ES" sz="2000" dirty="0"/>
            </a:p>
          </dgm:t>
        </dgm:pt>
      </mc:Choice>
      <mc:Fallback xmlns="">
        <dgm:pt modelId="{94CB5106-4758-4B79-BE1A-53492122C43B}">
          <dgm:prSet phldrT="[Texto]" custT="1"/>
          <dgm:spPr>
            <a:solidFill>
              <a:schemeClr val="accent1">
                <a:lumMod val="40000"/>
                <a:lumOff val="60000"/>
              </a:schemeClr>
            </a:solidFill>
          </dgm:spPr>
          <dgm:t>
            <a:bodyPr/>
            <a:lstStyle/>
            <a:p>
              <a:r>
                <a:rPr lang="en-US" sz="2000" b="0" i="0" dirty="0" smtClean="0">
                  <a:latin typeface="Cambria Math"/>
                </a:rPr>
                <a:t>𝐸_</a:t>
              </a:r>
              <a:r>
                <a:rPr lang="en-US" sz="2000" b="0" i="0" dirty="0" smtClean="0">
                  <a:latin typeface="Cambria Math"/>
                </a:rPr>
                <a:t>𝑥</a:t>
              </a:r>
              <a:endParaRPr lang="es-ES" sz="2000" dirty="0"/>
            </a:p>
          </dgm:t>
        </dgm:pt>
      </mc:Fallback>
    </mc:AlternateContent>
    <dgm:pt modelId="{0A821F07-4AAE-49DD-8B94-F059BE8167B4}" type="parTrans" cxnId="{66DBC723-CB76-4971-869A-8E2802D7A800}">
      <dgm:prSet/>
      <dgm:spPr/>
      <dgm:t>
        <a:bodyPr/>
        <a:lstStyle/>
        <a:p>
          <a:endParaRPr lang="es-ES" sz="2000"/>
        </a:p>
      </dgm:t>
    </dgm:pt>
    <dgm:pt modelId="{E8C53DB2-B1BD-48AD-8FE1-4E304D521A5D}" type="sibTrans" cxnId="{66DBC723-CB76-4971-869A-8E2802D7A800}">
      <dgm:prSet/>
      <dgm:spPr/>
      <dgm:t>
        <a:bodyPr/>
        <a:lstStyle/>
        <a:p>
          <a:endParaRPr lang="es-ES" sz="2000"/>
        </a:p>
      </dgm:t>
    </dgm:pt>
    <dgm:pt modelId="{69E2FB44-3268-469B-A756-B7ECA10A0943}">
      <dgm:prSet phldrT="[Texto]" custT="1"/>
      <dgm:spPr/>
      <dgm:t>
        <a:bodyPr/>
        <a:lstStyle/>
        <a:p>
          <a:r>
            <a:rPr lang="en-US" sz="2000" dirty="0" err="1" smtClean="0"/>
            <a:t>Y_Val</a:t>
          </a:r>
          <a:endParaRPr lang="es-ES" sz="2000" dirty="0"/>
        </a:p>
      </dgm:t>
    </dgm:pt>
    <dgm:pt modelId="{D1177DDF-D672-4513-B498-B311AB61BDAE}" type="parTrans" cxnId="{B1B40EDC-270C-4613-A2F1-63F3547F3BC4}">
      <dgm:prSet/>
      <dgm:spPr/>
      <dgm:t>
        <a:bodyPr/>
        <a:lstStyle/>
        <a:p>
          <a:endParaRPr lang="es-ES" sz="2000"/>
        </a:p>
      </dgm:t>
    </dgm:pt>
    <dgm:pt modelId="{64D03279-0762-42E7-B651-E08F5B547F12}" type="sibTrans" cxnId="{B1B40EDC-270C-4613-A2F1-63F3547F3BC4}">
      <dgm:prSet/>
      <dgm:spPr/>
      <dgm:t>
        <a:bodyPr/>
        <a:lstStyle/>
        <a:p>
          <a:endParaRPr lang="es-ES" sz="2000"/>
        </a:p>
      </dgm:t>
    </dgm:pt>
    <dgm:pt modelId="{7F854D7D-113E-4214-93E3-8BCBC0E5CBBC}" type="pres">
      <dgm:prSet presAssocID="{97A34E82-B61A-40A2-BDB8-AE907907F614}" presName="Name0" presStyleCnt="0">
        <dgm:presLayoutVars>
          <dgm:chMax/>
          <dgm:chPref val="3"/>
          <dgm:dir/>
          <dgm:animOne val="branch"/>
          <dgm:animLvl val="lvl"/>
        </dgm:presLayoutVars>
      </dgm:prSet>
      <dgm:spPr/>
      <dgm:t>
        <a:bodyPr/>
        <a:lstStyle/>
        <a:p>
          <a:endParaRPr lang="es-ES"/>
        </a:p>
      </dgm:t>
    </dgm:pt>
    <dgm:pt modelId="{5045D5E5-B737-480D-BEFE-9B287CCAA590}" type="pres">
      <dgm:prSet presAssocID="{C939DC81-0145-48A6-98D9-B02B8FF3E22C}" presName="composite" presStyleCnt="0"/>
      <dgm:spPr/>
    </dgm:pt>
    <dgm:pt modelId="{D2C1E094-3255-4484-8762-2BECF3A43F43}" type="pres">
      <dgm:prSet presAssocID="{C939DC81-0145-48A6-98D9-B02B8FF3E22C}" presName="FirstChild" presStyleLbl="revTx" presStyleIdx="0" presStyleCnt="4">
        <dgm:presLayoutVars>
          <dgm:chMax val="0"/>
          <dgm:chPref val="0"/>
          <dgm:bulletEnabled val="1"/>
        </dgm:presLayoutVars>
      </dgm:prSet>
      <dgm:spPr/>
      <dgm:t>
        <a:bodyPr/>
        <a:lstStyle/>
        <a:p>
          <a:endParaRPr lang="es-ES"/>
        </a:p>
      </dgm:t>
    </dgm:pt>
    <dgm:pt modelId="{22367A1A-9671-40EB-A0C9-02FBEE35188F}" type="pres">
      <dgm:prSet presAssocID="{C939DC81-0145-48A6-98D9-B02B8FF3E22C}" presName="Parent" presStyleLbl="alignNode1" presStyleIdx="0" presStyleCnt="4">
        <dgm:presLayoutVars>
          <dgm:chMax val="3"/>
          <dgm:chPref val="3"/>
          <dgm:bulletEnabled val="1"/>
        </dgm:presLayoutVars>
      </dgm:prSet>
      <dgm:spPr/>
      <dgm:t>
        <a:bodyPr/>
        <a:lstStyle/>
        <a:p>
          <a:endParaRPr lang="es-ES"/>
        </a:p>
      </dgm:t>
    </dgm:pt>
    <dgm:pt modelId="{32D859B0-9BDA-4488-B638-CBA6177D3628}" type="pres">
      <dgm:prSet presAssocID="{C939DC81-0145-48A6-98D9-B02B8FF3E22C}" presName="Accent" presStyleLbl="parChTrans1D1" presStyleIdx="0" presStyleCnt="4"/>
      <dgm:spPr/>
    </dgm:pt>
    <dgm:pt modelId="{9C4940E1-FBDC-4299-90AF-3CA3AD6CDD74}" type="pres">
      <dgm:prSet presAssocID="{E947C12E-B5E9-4501-9AE0-9FB22ACB83D2}" presName="sibTrans" presStyleCnt="0"/>
      <dgm:spPr/>
    </dgm:pt>
    <dgm:pt modelId="{E6AD9497-6F31-4118-8898-049ABE7DE1B4}" type="pres">
      <dgm:prSet presAssocID="{AB101F5C-B7FD-48FF-8B31-0FEFC2EF2047}" presName="composite" presStyleCnt="0"/>
      <dgm:spPr/>
    </dgm:pt>
    <dgm:pt modelId="{811EA17E-D0D2-4F0C-8B37-06627A62A20A}" type="pres">
      <dgm:prSet presAssocID="{AB101F5C-B7FD-48FF-8B31-0FEFC2EF2047}" presName="FirstChild" presStyleLbl="revTx" presStyleIdx="1" presStyleCnt="4">
        <dgm:presLayoutVars>
          <dgm:chMax val="0"/>
          <dgm:chPref val="0"/>
          <dgm:bulletEnabled val="1"/>
        </dgm:presLayoutVars>
      </dgm:prSet>
      <dgm:spPr/>
      <dgm:t>
        <a:bodyPr/>
        <a:lstStyle/>
        <a:p>
          <a:endParaRPr lang="es-ES"/>
        </a:p>
      </dgm:t>
    </dgm:pt>
    <dgm:pt modelId="{099CF509-49FA-4CE6-B0C6-D64C9DEE7D1A}" type="pres">
      <dgm:prSet presAssocID="{AB101F5C-B7FD-48FF-8B31-0FEFC2EF2047}" presName="Parent" presStyleLbl="alignNode1" presStyleIdx="1" presStyleCnt="4" custLinFactNeighborX="-16494">
        <dgm:presLayoutVars>
          <dgm:chMax val="3"/>
          <dgm:chPref val="3"/>
          <dgm:bulletEnabled val="1"/>
        </dgm:presLayoutVars>
      </dgm:prSet>
      <dgm:spPr/>
      <dgm:t>
        <a:bodyPr/>
        <a:lstStyle/>
        <a:p>
          <a:endParaRPr lang="es-ES"/>
        </a:p>
      </dgm:t>
    </dgm:pt>
    <dgm:pt modelId="{35AF75F7-6B87-4FA0-B86D-544AB4C3B4D9}" type="pres">
      <dgm:prSet presAssocID="{AB101F5C-B7FD-48FF-8B31-0FEFC2EF2047}" presName="Accent" presStyleLbl="parChTrans1D1" presStyleIdx="1" presStyleCnt="4"/>
      <dgm:spPr/>
      <dgm:t>
        <a:bodyPr/>
        <a:lstStyle/>
        <a:p>
          <a:endParaRPr lang="es-ES"/>
        </a:p>
      </dgm:t>
    </dgm:pt>
    <dgm:pt modelId="{0E693E72-E0A0-4F33-A9A8-39FB1B4942F0}" type="pres">
      <dgm:prSet presAssocID="{A0AA2C7D-797E-4FFC-AFCE-A6487074851D}" presName="sibTrans" presStyleCnt="0"/>
      <dgm:spPr/>
    </dgm:pt>
    <dgm:pt modelId="{7F55A0A5-2E2F-4453-836A-706A29C7319E}" type="pres">
      <dgm:prSet presAssocID="{7EFCF981-A563-4762-A4E2-4483AE2D4C67}" presName="composite" presStyleCnt="0"/>
      <dgm:spPr/>
    </dgm:pt>
    <dgm:pt modelId="{68418439-622D-44FA-BA43-60CE642606DB}" type="pres">
      <dgm:prSet presAssocID="{7EFCF981-A563-4762-A4E2-4483AE2D4C67}" presName="FirstChild" presStyleLbl="revTx" presStyleIdx="2" presStyleCnt="4">
        <dgm:presLayoutVars>
          <dgm:chMax val="0"/>
          <dgm:chPref val="0"/>
          <dgm:bulletEnabled val="1"/>
        </dgm:presLayoutVars>
      </dgm:prSet>
      <dgm:spPr/>
      <dgm:t>
        <a:bodyPr/>
        <a:lstStyle/>
        <a:p>
          <a:endParaRPr lang="es-ES"/>
        </a:p>
      </dgm:t>
    </dgm:pt>
    <dgm:pt modelId="{A231F864-E11F-4740-92D3-250C1199C0C4}" type="pres">
      <dgm:prSet presAssocID="{7EFCF981-A563-4762-A4E2-4483AE2D4C67}" presName="Parent" presStyleLbl="alignNode1" presStyleIdx="2" presStyleCnt="4">
        <dgm:presLayoutVars>
          <dgm:chMax val="3"/>
          <dgm:chPref val="3"/>
          <dgm:bulletEnabled val="1"/>
        </dgm:presLayoutVars>
      </dgm:prSet>
      <dgm:spPr/>
      <dgm:t>
        <a:bodyPr/>
        <a:lstStyle/>
        <a:p>
          <a:endParaRPr lang="es-ES"/>
        </a:p>
      </dgm:t>
    </dgm:pt>
    <dgm:pt modelId="{1A69ED7A-F05A-40EC-B120-EADB15F32F70}" type="pres">
      <dgm:prSet presAssocID="{7EFCF981-A563-4762-A4E2-4483AE2D4C67}" presName="Accent" presStyleLbl="parChTrans1D1" presStyleIdx="2" presStyleCnt="4"/>
      <dgm:spPr/>
    </dgm:pt>
    <dgm:pt modelId="{43D4A31F-1AAB-4ACE-9538-DC3116C4B3EE}" type="pres">
      <dgm:prSet presAssocID="{2605F33B-7A00-4C20-9927-2B1B5D4FE49D}" presName="sibTrans" presStyleCnt="0"/>
      <dgm:spPr/>
    </dgm:pt>
    <dgm:pt modelId="{D70F05CF-FC02-424B-BD8B-C8D8BBF45DA0}" type="pres">
      <dgm:prSet presAssocID="{94CB5106-4758-4B79-BE1A-53492122C43B}" presName="composite" presStyleCnt="0"/>
      <dgm:spPr/>
    </dgm:pt>
    <dgm:pt modelId="{0DBBEBCF-A375-4E3A-B5D4-9E70DD3D992B}" type="pres">
      <dgm:prSet presAssocID="{94CB5106-4758-4B79-BE1A-53492122C43B}" presName="FirstChild" presStyleLbl="revTx" presStyleIdx="3" presStyleCnt="4">
        <dgm:presLayoutVars>
          <dgm:chMax val="0"/>
          <dgm:chPref val="0"/>
          <dgm:bulletEnabled val="1"/>
        </dgm:presLayoutVars>
      </dgm:prSet>
      <dgm:spPr/>
      <dgm:t>
        <a:bodyPr/>
        <a:lstStyle/>
        <a:p>
          <a:endParaRPr lang="es-ES"/>
        </a:p>
      </dgm:t>
    </dgm:pt>
    <dgm:pt modelId="{7E52F42B-F7A6-44EA-A4CD-E74F4E066EFA}" type="pres">
      <dgm:prSet presAssocID="{94CB5106-4758-4B79-BE1A-53492122C43B}" presName="Parent" presStyleLbl="alignNode1" presStyleIdx="3" presStyleCnt="4">
        <dgm:presLayoutVars>
          <dgm:chMax val="3"/>
          <dgm:chPref val="3"/>
          <dgm:bulletEnabled val="1"/>
        </dgm:presLayoutVars>
      </dgm:prSet>
      <dgm:spPr/>
      <dgm:t>
        <a:bodyPr/>
        <a:lstStyle/>
        <a:p>
          <a:endParaRPr lang="es-ES"/>
        </a:p>
      </dgm:t>
    </dgm:pt>
    <dgm:pt modelId="{7F5D0BE3-67D2-41DE-9135-0F05AA7847B1}" type="pres">
      <dgm:prSet presAssocID="{94CB5106-4758-4B79-BE1A-53492122C43B}" presName="Accent" presStyleLbl="parChTrans1D1" presStyleIdx="3" presStyleCnt="4"/>
      <dgm:spPr/>
    </dgm:pt>
  </dgm:ptLst>
  <dgm:cxnLst>
    <dgm:cxn modelId="{FDD063BB-3711-4D4B-9F5C-153F556387D3}" srcId="{97A34E82-B61A-40A2-BDB8-AE907907F614}" destId="{C939DC81-0145-48A6-98D9-B02B8FF3E22C}" srcOrd="0" destOrd="0" parTransId="{3FAA3A27-8CCC-4C69-80A5-BDF519EC7ECE}" sibTransId="{E947C12E-B5E9-4501-9AE0-9FB22ACB83D2}"/>
    <dgm:cxn modelId="{F32D5DEA-281B-4B98-9A06-9A7F2D96A249}" srcId="{97A34E82-B61A-40A2-BDB8-AE907907F614}" destId="{AB101F5C-B7FD-48FF-8B31-0FEFC2EF2047}" srcOrd="1" destOrd="0" parTransId="{57B91212-6D59-4040-8D98-0DE65A542560}" sibTransId="{A0AA2C7D-797E-4FFC-AFCE-A6487074851D}"/>
    <dgm:cxn modelId="{279DC221-9664-49AF-91A9-FC85DB9933F9}" type="presOf" srcId="{94CB5106-4758-4B79-BE1A-53492122C43B}" destId="{7E52F42B-F7A6-44EA-A4CD-E74F4E066EFA}" srcOrd="0" destOrd="0" presId="urn:microsoft.com/office/officeart/2011/layout/TabList"/>
    <dgm:cxn modelId="{B1B40EDC-270C-4613-A2F1-63F3547F3BC4}" srcId="{94CB5106-4758-4B79-BE1A-53492122C43B}" destId="{69E2FB44-3268-469B-A756-B7ECA10A0943}" srcOrd="0" destOrd="0" parTransId="{D1177DDF-D672-4513-B498-B311AB61BDAE}" sibTransId="{64D03279-0762-42E7-B651-E08F5B547F12}"/>
    <dgm:cxn modelId="{55E57940-A65C-4478-8B22-96F1E6EB9929}" type="presOf" srcId="{56E2F57E-BB70-4793-8B27-C67C7D80A727}" destId="{811EA17E-D0D2-4F0C-8B37-06627A62A20A}" srcOrd="0" destOrd="0" presId="urn:microsoft.com/office/officeart/2011/layout/TabList"/>
    <dgm:cxn modelId="{FB6D1783-60B6-4D9F-BE3A-74CCB18ADA6D}" type="presOf" srcId="{207D90C8-B3A1-40A7-AE69-1530BE6CFB1A}" destId="{D2C1E094-3255-4484-8762-2BECF3A43F43}" srcOrd="0" destOrd="0" presId="urn:microsoft.com/office/officeart/2011/layout/TabList"/>
    <dgm:cxn modelId="{315DB942-9082-43A8-9F24-98C6AF7FFBAD}" srcId="{7EFCF981-A563-4762-A4E2-4483AE2D4C67}" destId="{56B79F84-418E-43DF-88EE-6C88DBDAD11C}" srcOrd="0" destOrd="0" parTransId="{4C4BA7B1-5DD1-4FC6-902C-A20ACE78256A}" sibTransId="{DCFA5E1F-F546-4849-AAC8-CECB5EA99B57}"/>
    <dgm:cxn modelId="{7656B323-4AD7-46BA-A9A9-59244048A477}" type="presOf" srcId="{56B79F84-418E-43DF-88EE-6C88DBDAD11C}" destId="{68418439-622D-44FA-BA43-60CE642606DB}" srcOrd="0" destOrd="0" presId="urn:microsoft.com/office/officeart/2011/layout/TabList"/>
    <dgm:cxn modelId="{222CDE5E-141F-4F74-BCEE-CB84B0233C91}" type="presOf" srcId="{C939DC81-0145-48A6-98D9-B02B8FF3E22C}" destId="{22367A1A-9671-40EB-A0C9-02FBEE35188F}" srcOrd="0" destOrd="0" presId="urn:microsoft.com/office/officeart/2011/layout/TabList"/>
    <dgm:cxn modelId="{55CD724B-E91D-4163-AC51-8A1E05FF9C9C}" type="presOf" srcId="{69E2FB44-3268-469B-A756-B7ECA10A0943}" destId="{0DBBEBCF-A375-4E3A-B5D4-9E70DD3D992B}" srcOrd="0" destOrd="0" presId="urn:microsoft.com/office/officeart/2011/layout/TabList"/>
    <dgm:cxn modelId="{490569CA-4E52-4C70-8762-CE787FDAE4FD}" type="presOf" srcId="{97A34E82-B61A-40A2-BDB8-AE907907F614}" destId="{7F854D7D-113E-4214-93E3-8BCBC0E5CBBC}" srcOrd="0" destOrd="0" presId="urn:microsoft.com/office/officeart/2011/layout/TabList"/>
    <dgm:cxn modelId="{03F84F51-A422-441E-A553-E41EAFE2E5FE}" srcId="{AB101F5C-B7FD-48FF-8B31-0FEFC2EF2047}" destId="{56E2F57E-BB70-4793-8B27-C67C7D80A727}" srcOrd="0" destOrd="0" parTransId="{2E8FD0BD-9E66-4BD1-87C3-C530064F8D71}" sibTransId="{90D23F80-C7CC-4623-AABC-CB0E707BC507}"/>
    <dgm:cxn modelId="{FDABFAED-66CD-471B-A3D4-BD08BCFA3266}" type="presOf" srcId="{AB101F5C-B7FD-48FF-8B31-0FEFC2EF2047}" destId="{099CF509-49FA-4CE6-B0C6-D64C9DEE7D1A}" srcOrd="0" destOrd="0" presId="urn:microsoft.com/office/officeart/2011/layout/TabList"/>
    <dgm:cxn modelId="{F1F940C4-64BD-4377-8C6C-6C65D52893EE}" srcId="{97A34E82-B61A-40A2-BDB8-AE907907F614}" destId="{7EFCF981-A563-4762-A4E2-4483AE2D4C67}" srcOrd="2" destOrd="0" parTransId="{4754B1EB-7E77-4591-A51D-5DFF44955F1E}" sibTransId="{2605F33B-7A00-4C20-9927-2B1B5D4FE49D}"/>
    <dgm:cxn modelId="{B70BAA24-6236-429E-8F42-714BD670615A}" srcId="{C939DC81-0145-48A6-98D9-B02B8FF3E22C}" destId="{207D90C8-B3A1-40A7-AE69-1530BE6CFB1A}" srcOrd="0" destOrd="0" parTransId="{EA82B234-1000-4FFE-9A0D-65D764AFD4C7}" sibTransId="{641BC876-FA08-4B2C-B7BB-7A8A51427820}"/>
    <dgm:cxn modelId="{66DBC723-CB76-4971-869A-8E2802D7A800}" srcId="{97A34E82-B61A-40A2-BDB8-AE907907F614}" destId="{94CB5106-4758-4B79-BE1A-53492122C43B}" srcOrd="3" destOrd="0" parTransId="{0A821F07-4AAE-49DD-8B94-F059BE8167B4}" sibTransId="{E8C53DB2-B1BD-48AD-8FE1-4E304D521A5D}"/>
    <dgm:cxn modelId="{0A88CF79-8C08-45EA-8C8F-4F30CF76BD6C}" type="presOf" srcId="{7EFCF981-A563-4762-A4E2-4483AE2D4C67}" destId="{A231F864-E11F-4740-92D3-250C1199C0C4}" srcOrd="0" destOrd="0" presId="urn:microsoft.com/office/officeart/2011/layout/TabList"/>
    <dgm:cxn modelId="{9EF04CB2-8938-430B-B705-B3CAB2DC2D1B}" type="presParOf" srcId="{7F854D7D-113E-4214-93E3-8BCBC0E5CBBC}" destId="{5045D5E5-B737-480D-BEFE-9B287CCAA590}" srcOrd="0" destOrd="0" presId="urn:microsoft.com/office/officeart/2011/layout/TabList"/>
    <dgm:cxn modelId="{F0514398-80C2-45E9-84AD-A183AE4CCF93}" type="presParOf" srcId="{5045D5E5-B737-480D-BEFE-9B287CCAA590}" destId="{D2C1E094-3255-4484-8762-2BECF3A43F43}" srcOrd="0" destOrd="0" presId="urn:microsoft.com/office/officeart/2011/layout/TabList"/>
    <dgm:cxn modelId="{A31DEC44-5BC4-41FA-8DB7-BACBA39FAF84}" type="presParOf" srcId="{5045D5E5-B737-480D-BEFE-9B287CCAA590}" destId="{22367A1A-9671-40EB-A0C9-02FBEE35188F}" srcOrd="1" destOrd="0" presId="urn:microsoft.com/office/officeart/2011/layout/TabList"/>
    <dgm:cxn modelId="{252A7DA0-BB38-4022-91C4-DBEB59D1D17C}" type="presParOf" srcId="{5045D5E5-B737-480D-BEFE-9B287CCAA590}" destId="{32D859B0-9BDA-4488-B638-CBA6177D3628}" srcOrd="2" destOrd="0" presId="urn:microsoft.com/office/officeart/2011/layout/TabList"/>
    <dgm:cxn modelId="{FC3C306A-53D7-4655-AA65-B8B476507D9A}" type="presParOf" srcId="{7F854D7D-113E-4214-93E3-8BCBC0E5CBBC}" destId="{9C4940E1-FBDC-4299-90AF-3CA3AD6CDD74}" srcOrd="1" destOrd="0" presId="urn:microsoft.com/office/officeart/2011/layout/TabList"/>
    <dgm:cxn modelId="{CFC73677-3F94-4EF7-8897-9C59109BB270}" type="presParOf" srcId="{7F854D7D-113E-4214-93E3-8BCBC0E5CBBC}" destId="{E6AD9497-6F31-4118-8898-049ABE7DE1B4}" srcOrd="2" destOrd="0" presId="urn:microsoft.com/office/officeart/2011/layout/TabList"/>
    <dgm:cxn modelId="{06CAAF8A-C475-459F-83BE-DD25D7293366}" type="presParOf" srcId="{E6AD9497-6F31-4118-8898-049ABE7DE1B4}" destId="{811EA17E-D0D2-4F0C-8B37-06627A62A20A}" srcOrd="0" destOrd="0" presId="urn:microsoft.com/office/officeart/2011/layout/TabList"/>
    <dgm:cxn modelId="{AD7A49E0-D41C-4D62-897C-72C34CFA1F30}" type="presParOf" srcId="{E6AD9497-6F31-4118-8898-049ABE7DE1B4}" destId="{099CF509-49FA-4CE6-B0C6-D64C9DEE7D1A}" srcOrd="1" destOrd="0" presId="urn:microsoft.com/office/officeart/2011/layout/TabList"/>
    <dgm:cxn modelId="{D6FF30CD-53A8-4BC2-8947-B58B8EC0D52D}" type="presParOf" srcId="{E6AD9497-6F31-4118-8898-049ABE7DE1B4}" destId="{35AF75F7-6B87-4FA0-B86D-544AB4C3B4D9}" srcOrd="2" destOrd="0" presId="urn:microsoft.com/office/officeart/2011/layout/TabList"/>
    <dgm:cxn modelId="{E4AF5E8D-767A-4B6C-AD1E-6599FE364B73}" type="presParOf" srcId="{7F854D7D-113E-4214-93E3-8BCBC0E5CBBC}" destId="{0E693E72-E0A0-4F33-A9A8-39FB1B4942F0}" srcOrd="3" destOrd="0" presId="urn:microsoft.com/office/officeart/2011/layout/TabList"/>
    <dgm:cxn modelId="{AD7EE444-F4F3-47D0-8F42-7E77AEBDEF47}" type="presParOf" srcId="{7F854D7D-113E-4214-93E3-8BCBC0E5CBBC}" destId="{7F55A0A5-2E2F-4453-836A-706A29C7319E}" srcOrd="4" destOrd="0" presId="urn:microsoft.com/office/officeart/2011/layout/TabList"/>
    <dgm:cxn modelId="{A0B698AF-1312-4E68-AC67-DF66624B9CDB}" type="presParOf" srcId="{7F55A0A5-2E2F-4453-836A-706A29C7319E}" destId="{68418439-622D-44FA-BA43-60CE642606DB}" srcOrd="0" destOrd="0" presId="urn:microsoft.com/office/officeart/2011/layout/TabList"/>
    <dgm:cxn modelId="{8763DEE7-6549-4091-8645-B9EBE9F2BEBF}" type="presParOf" srcId="{7F55A0A5-2E2F-4453-836A-706A29C7319E}" destId="{A231F864-E11F-4740-92D3-250C1199C0C4}" srcOrd="1" destOrd="0" presId="urn:microsoft.com/office/officeart/2011/layout/TabList"/>
    <dgm:cxn modelId="{DD39667D-4F62-4603-B1AF-3AB1D8AAC07F}" type="presParOf" srcId="{7F55A0A5-2E2F-4453-836A-706A29C7319E}" destId="{1A69ED7A-F05A-40EC-B120-EADB15F32F70}" srcOrd="2" destOrd="0" presId="urn:microsoft.com/office/officeart/2011/layout/TabList"/>
    <dgm:cxn modelId="{D4B7CE70-ACC0-4E65-B9C9-C80821C14F8B}" type="presParOf" srcId="{7F854D7D-113E-4214-93E3-8BCBC0E5CBBC}" destId="{43D4A31F-1AAB-4ACE-9538-DC3116C4B3EE}" srcOrd="5" destOrd="0" presId="urn:microsoft.com/office/officeart/2011/layout/TabList"/>
    <dgm:cxn modelId="{B0A6A456-8C0C-4665-92C9-B14178CF025F}" type="presParOf" srcId="{7F854D7D-113E-4214-93E3-8BCBC0E5CBBC}" destId="{D70F05CF-FC02-424B-BD8B-C8D8BBF45DA0}" srcOrd="6" destOrd="0" presId="urn:microsoft.com/office/officeart/2011/layout/TabList"/>
    <dgm:cxn modelId="{5628BBF6-971D-4259-A7E3-B6AAF88F8A49}" type="presParOf" srcId="{D70F05CF-FC02-424B-BD8B-C8D8BBF45DA0}" destId="{0DBBEBCF-A375-4E3A-B5D4-9E70DD3D992B}" srcOrd="0" destOrd="0" presId="urn:microsoft.com/office/officeart/2011/layout/TabList"/>
    <dgm:cxn modelId="{DF2707ED-1700-4195-994C-BC637A6A7819}" type="presParOf" srcId="{D70F05CF-FC02-424B-BD8B-C8D8BBF45DA0}" destId="{7E52F42B-F7A6-44EA-A4CD-E74F4E066EFA}" srcOrd="1" destOrd="0" presId="urn:microsoft.com/office/officeart/2011/layout/TabList"/>
    <dgm:cxn modelId="{06118C6B-9317-4270-B354-937FB6DA70BE}" type="presParOf" srcId="{D70F05CF-FC02-424B-BD8B-C8D8BBF45DA0}" destId="{7F5D0BE3-67D2-41DE-9135-0F05AA7847B1}" srcOrd="2" destOrd="0" presId="urn:microsoft.com/office/officeart/2011/layout/Tab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A34E82-B61A-40A2-BDB8-AE907907F614}"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s-ES"/>
        </a:p>
      </dgm:t>
    </dgm:pt>
    <dgm:pt modelId="{C939DC81-0145-48A6-98D9-B02B8FF3E22C}">
      <dgm:prSet phldrT="[Texto]" custT="1"/>
      <dgm:spPr>
        <a:blipFill rotWithShape="1">
          <a:blip xmlns:r="http://schemas.openxmlformats.org/officeDocument/2006/relationships" r:embed="rId1"/>
          <a:stretch>
            <a:fillRect/>
          </a:stretch>
        </a:blipFill>
      </dgm:spPr>
      <dgm:t>
        <a:bodyPr/>
        <a:lstStyle/>
        <a:p>
          <a:r>
            <a:rPr lang="es-ES">
              <a:noFill/>
            </a:rPr>
            <a:t> </a:t>
          </a:r>
        </a:p>
      </dgm:t>
    </dgm:pt>
    <dgm:pt modelId="{3FAA3A27-8CCC-4C69-80A5-BDF519EC7ECE}" type="parTrans" cxnId="{FDD063BB-3711-4D4B-9F5C-153F556387D3}">
      <dgm:prSet/>
      <dgm:spPr/>
      <dgm:t>
        <a:bodyPr/>
        <a:lstStyle/>
        <a:p>
          <a:endParaRPr lang="es-ES" sz="2000"/>
        </a:p>
      </dgm:t>
    </dgm:pt>
    <dgm:pt modelId="{E947C12E-B5E9-4501-9AE0-9FB22ACB83D2}" type="sibTrans" cxnId="{FDD063BB-3711-4D4B-9F5C-153F556387D3}">
      <dgm:prSet/>
      <dgm:spPr/>
      <dgm:t>
        <a:bodyPr/>
        <a:lstStyle/>
        <a:p>
          <a:endParaRPr lang="es-ES" sz="2000"/>
        </a:p>
      </dgm:t>
    </dgm:pt>
    <dgm:pt modelId="{207D90C8-B3A1-40A7-AE69-1530BE6CFB1A}">
      <dgm:prSet phldrT="[Texto]" custT="1"/>
      <dgm:spPr/>
      <dgm:t>
        <a:bodyPr/>
        <a:lstStyle/>
        <a:p>
          <a:r>
            <a:rPr lang="en-US" sz="2000" dirty="0" err="1" smtClean="0"/>
            <a:t>X_Train</a:t>
          </a:r>
          <a:endParaRPr lang="es-ES" sz="2000" dirty="0"/>
        </a:p>
      </dgm:t>
    </dgm:pt>
    <dgm:pt modelId="{EA82B234-1000-4FFE-9A0D-65D764AFD4C7}" type="parTrans" cxnId="{B70BAA24-6236-429E-8F42-714BD670615A}">
      <dgm:prSet/>
      <dgm:spPr/>
      <dgm:t>
        <a:bodyPr/>
        <a:lstStyle/>
        <a:p>
          <a:endParaRPr lang="es-ES" sz="2000"/>
        </a:p>
      </dgm:t>
    </dgm:pt>
    <dgm:pt modelId="{641BC876-FA08-4B2C-B7BB-7A8A51427820}" type="sibTrans" cxnId="{B70BAA24-6236-429E-8F42-714BD670615A}">
      <dgm:prSet/>
      <dgm:spPr/>
      <dgm:t>
        <a:bodyPr/>
        <a:lstStyle/>
        <a:p>
          <a:endParaRPr lang="es-ES" sz="2000"/>
        </a:p>
      </dgm:t>
    </dgm:pt>
    <dgm:pt modelId="{AB101F5C-B7FD-48FF-8B31-0FEFC2EF2047}">
      <dgm:prSet phldrT="[Texto]" custT="1"/>
      <dgm:spPr>
        <a:blipFill rotWithShape="1">
          <a:blip xmlns:r="http://schemas.openxmlformats.org/officeDocument/2006/relationships" r:embed="rId2"/>
          <a:stretch>
            <a:fillRect/>
          </a:stretch>
        </a:blipFill>
      </dgm:spPr>
      <dgm:t>
        <a:bodyPr/>
        <a:lstStyle/>
        <a:p>
          <a:r>
            <a:rPr lang="es-ES">
              <a:noFill/>
            </a:rPr>
            <a:t> </a:t>
          </a:r>
        </a:p>
      </dgm:t>
    </dgm:pt>
    <dgm:pt modelId="{57B91212-6D59-4040-8D98-0DE65A542560}" type="parTrans" cxnId="{F32D5DEA-281B-4B98-9A06-9A7F2D96A249}">
      <dgm:prSet/>
      <dgm:spPr/>
      <dgm:t>
        <a:bodyPr/>
        <a:lstStyle/>
        <a:p>
          <a:endParaRPr lang="es-ES" sz="2000"/>
        </a:p>
      </dgm:t>
    </dgm:pt>
    <dgm:pt modelId="{A0AA2C7D-797E-4FFC-AFCE-A6487074851D}" type="sibTrans" cxnId="{F32D5DEA-281B-4B98-9A06-9A7F2D96A249}">
      <dgm:prSet/>
      <dgm:spPr/>
      <dgm:t>
        <a:bodyPr/>
        <a:lstStyle/>
        <a:p>
          <a:endParaRPr lang="es-ES" sz="2000"/>
        </a:p>
      </dgm:t>
    </dgm:pt>
    <dgm:pt modelId="{56E2F57E-BB70-4793-8B27-C67C7D80A727}">
      <dgm:prSet phldrT="[Texto]" custT="1"/>
      <dgm:spPr/>
      <dgm:t>
        <a:bodyPr/>
        <a:lstStyle/>
        <a:p>
          <a:r>
            <a:rPr lang="en-US" sz="2000" dirty="0" err="1" smtClean="0"/>
            <a:t>Y_Train</a:t>
          </a:r>
          <a:endParaRPr lang="es-ES" sz="2000" dirty="0"/>
        </a:p>
      </dgm:t>
    </dgm:pt>
    <dgm:pt modelId="{2E8FD0BD-9E66-4BD1-87C3-C530064F8D71}" type="parTrans" cxnId="{03F84F51-A422-441E-A553-E41EAFE2E5FE}">
      <dgm:prSet/>
      <dgm:spPr/>
      <dgm:t>
        <a:bodyPr/>
        <a:lstStyle/>
        <a:p>
          <a:endParaRPr lang="es-ES" sz="2000"/>
        </a:p>
      </dgm:t>
    </dgm:pt>
    <dgm:pt modelId="{90D23F80-C7CC-4623-AABC-CB0E707BC507}" type="sibTrans" cxnId="{03F84F51-A422-441E-A553-E41EAFE2E5FE}">
      <dgm:prSet/>
      <dgm:spPr/>
      <dgm:t>
        <a:bodyPr/>
        <a:lstStyle/>
        <a:p>
          <a:endParaRPr lang="es-ES" sz="2000"/>
        </a:p>
      </dgm:t>
    </dgm:pt>
    <dgm:pt modelId="{7EFCF981-A563-4762-A4E2-4483AE2D4C67}">
      <dgm:prSet phldrT="[Texto]" custT="1"/>
      <dgm:spPr>
        <a:blipFill rotWithShape="1">
          <a:blip xmlns:r="http://schemas.openxmlformats.org/officeDocument/2006/relationships" r:embed="rId3"/>
          <a:stretch>
            <a:fillRect/>
          </a:stretch>
        </a:blipFill>
      </dgm:spPr>
      <dgm:t>
        <a:bodyPr/>
        <a:lstStyle/>
        <a:p>
          <a:r>
            <a:rPr lang="es-ES">
              <a:noFill/>
            </a:rPr>
            <a:t> </a:t>
          </a:r>
        </a:p>
      </dgm:t>
    </dgm:pt>
    <dgm:pt modelId="{4754B1EB-7E77-4591-A51D-5DFF44955F1E}" type="parTrans" cxnId="{F1F940C4-64BD-4377-8C6C-6C65D52893EE}">
      <dgm:prSet/>
      <dgm:spPr/>
      <dgm:t>
        <a:bodyPr/>
        <a:lstStyle/>
        <a:p>
          <a:endParaRPr lang="es-ES" sz="2000"/>
        </a:p>
      </dgm:t>
    </dgm:pt>
    <dgm:pt modelId="{2605F33B-7A00-4C20-9927-2B1B5D4FE49D}" type="sibTrans" cxnId="{F1F940C4-64BD-4377-8C6C-6C65D52893EE}">
      <dgm:prSet/>
      <dgm:spPr/>
      <dgm:t>
        <a:bodyPr/>
        <a:lstStyle/>
        <a:p>
          <a:endParaRPr lang="es-ES" sz="2000"/>
        </a:p>
      </dgm:t>
    </dgm:pt>
    <dgm:pt modelId="{56B79F84-418E-43DF-88EE-6C88DBDAD11C}">
      <dgm:prSet phldrT="[Texto]" custT="1"/>
      <dgm:spPr/>
      <dgm:t>
        <a:bodyPr/>
        <a:lstStyle/>
        <a:p>
          <a:r>
            <a:rPr lang="en-US" sz="2000" dirty="0" err="1" smtClean="0"/>
            <a:t>X_Val</a:t>
          </a:r>
          <a:endParaRPr lang="es-ES" sz="2000" dirty="0"/>
        </a:p>
      </dgm:t>
    </dgm:pt>
    <dgm:pt modelId="{4C4BA7B1-5DD1-4FC6-902C-A20ACE78256A}" type="parTrans" cxnId="{315DB942-9082-43A8-9F24-98C6AF7FFBAD}">
      <dgm:prSet/>
      <dgm:spPr/>
      <dgm:t>
        <a:bodyPr/>
        <a:lstStyle/>
        <a:p>
          <a:endParaRPr lang="es-ES" sz="2000"/>
        </a:p>
      </dgm:t>
    </dgm:pt>
    <dgm:pt modelId="{DCFA5E1F-F546-4849-AAC8-CECB5EA99B57}" type="sibTrans" cxnId="{315DB942-9082-43A8-9F24-98C6AF7FFBAD}">
      <dgm:prSet/>
      <dgm:spPr/>
      <dgm:t>
        <a:bodyPr/>
        <a:lstStyle/>
        <a:p>
          <a:endParaRPr lang="es-ES" sz="2000"/>
        </a:p>
      </dgm:t>
    </dgm:pt>
    <dgm:pt modelId="{94CB5106-4758-4B79-BE1A-53492122C43B}">
      <dgm:prSet phldrT="[Texto]" custT="1"/>
      <dgm:spPr>
        <a:blipFill rotWithShape="1">
          <a:blip xmlns:r="http://schemas.openxmlformats.org/officeDocument/2006/relationships" r:embed="rId4"/>
          <a:stretch>
            <a:fillRect/>
          </a:stretch>
        </a:blipFill>
      </dgm:spPr>
      <dgm:t>
        <a:bodyPr/>
        <a:lstStyle/>
        <a:p>
          <a:r>
            <a:rPr lang="es-ES">
              <a:noFill/>
            </a:rPr>
            <a:t> </a:t>
          </a:r>
        </a:p>
      </dgm:t>
    </dgm:pt>
    <dgm:pt modelId="{0A821F07-4AAE-49DD-8B94-F059BE8167B4}" type="parTrans" cxnId="{66DBC723-CB76-4971-869A-8E2802D7A800}">
      <dgm:prSet/>
      <dgm:spPr/>
      <dgm:t>
        <a:bodyPr/>
        <a:lstStyle/>
        <a:p>
          <a:endParaRPr lang="es-ES" sz="2000"/>
        </a:p>
      </dgm:t>
    </dgm:pt>
    <dgm:pt modelId="{E8C53DB2-B1BD-48AD-8FE1-4E304D521A5D}" type="sibTrans" cxnId="{66DBC723-CB76-4971-869A-8E2802D7A800}">
      <dgm:prSet/>
      <dgm:spPr/>
      <dgm:t>
        <a:bodyPr/>
        <a:lstStyle/>
        <a:p>
          <a:endParaRPr lang="es-ES" sz="2000"/>
        </a:p>
      </dgm:t>
    </dgm:pt>
    <dgm:pt modelId="{69E2FB44-3268-469B-A756-B7ECA10A0943}">
      <dgm:prSet phldrT="[Texto]" custT="1"/>
      <dgm:spPr/>
      <dgm:t>
        <a:bodyPr/>
        <a:lstStyle/>
        <a:p>
          <a:r>
            <a:rPr lang="en-US" sz="2000" dirty="0" err="1" smtClean="0"/>
            <a:t>Y_Val</a:t>
          </a:r>
          <a:endParaRPr lang="es-ES" sz="2000" dirty="0"/>
        </a:p>
      </dgm:t>
    </dgm:pt>
    <dgm:pt modelId="{D1177DDF-D672-4513-B498-B311AB61BDAE}" type="parTrans" cxnId="{B1B40EDC-270C-4613-A2F1-63F3547F3BC4}">
      <dgm:prSet/>
      <dgm:spPr/>
      <dgm:t>
        <a:bodyPr/>
        <a:lstStyle/>
        <a:p>
          <a:endParaRPr lang="es-ES" sz="2000"/>
        </a:p>
      </dgm:t>
    </dgm:pt>
    <dgm:pt modelId="{64D03279-0762-42E7-B651-E08F5B547F12}" type="sibTrans" cxnId="{B1B40EDC-270C-4613-A2F1-63F3547F3BC4}">
      <dgm:prSet/>
      <dgm:spPr/>
      <dgm:t>
        <a:bodyPr/>
        <a:lstStyle/>
        <a:p>
          <a:endParaRPr lang="es-ES" sz="2000"/>
        </a:p>
      </dgm:t>
    </dgm:pt>
    <dgm:pt modelId="{7F854D7D-113E-4214-93E3-8BCBC0E5CBBC}" type="pres">
      <dgm:prSet presAssocID="{97A34E82-B61A-40A2-BDB8-AE907907F614}" presName="Name0" presStyleCnt="0">
        <dgm:presLayoutVars>
          <dgm:chMax/>
          <dgm:chPref val="3"/>
          <dgm:dir/>
          <dgm:animOne val="branch"/>
          <dgm:animLvl val="lvl"/>
        </dgm:presLayoutVars>
      </dgm:prSet>
      <dgm:spPr/>
    </dgm:pt>
    <dgm:pt modelId="{5045D5E5-B737-480D-BEFE-9B287CCAA590}" type="pres">
      <dgm:prSet presAssocID="{C939DC81-0145-48A6-98D9-B02B8FF3E22C}" presName="composite" presStyleCnt="0"/>
      <dgm:spPr/>
    </dgm:pt>
    <dgm:pt modelId="{D2C1E094-3255-4484-8762-2BECF3A43F43}" type="pres">
      <dgm:prSet presAssocID="{C939DC81-0145-48A6-98D9-B02B8FF3E22C}" presName="FirstChild" presStyleLbl="revTx" presStyleIdx="0" presStyleCnt="4">
        <dgm:presLayoutVars>
          <dgm:chMax val="0"/>
          <dgm:chPref val="0"/>
          <dgm:bulletEnabled val="1"/>
        </dgm:presLayoutVars>
      </dgm:prSet>
      <dgm:spPr/>
    </dgm:pt>
    <dgm:pt modelId="{22367A1A-9671-40EB-A0C9-02FBEE35188F}" type="pres">
      <dgm:prSet presAssocID="{C939DC81-0145-48A6-98D9-B02B8FF3E22C}" presName="Parent" presStyleLbl="alignNode1" presStyleIdx="0" presStyleCnt="4">
        <dgm:presLayoutVars>
          <dgm:chMax val="3"/>
          <dgm:chPref val="3"/>
          <dgm:bulletEnabled val="1"/>
        </dgm:presLayoutVars>
      </dgm:prSet>
      <dgm:spPr/>
      <dgm:t>
        <a:bodyPr/>
        <a:lstStyle/>
        <a:p>
          <a:endParaRPr lang="es-ES"/>
        </a:p>
      </dgm:t>
    </dgm:pt>
    <dgm:pt modelId="{32D859B0-9BDA-4488-B638-CBA6177D3628}" type="pres">
      <dgm:prSet presAssocID="{C939DC81-0145-48A6-98D9-B02B8FF3E22C}" presName="Accent" presStyleLbl="parChTrans1D1" presStyleIdx="0" presStyleCnt="4"/>
      <dgm:spPr/>
    </dgm:pt>
    <dgm:pt modelId="{9C4940E1-FBDC-4299-90AF-3CA3AD6CDD74}" type="pres">
      <dgm:prSet presAssocID="{E947C12E-B5E9-4501-9AE0-9FB22ACB83D2}" presName="sibTrans" presStyleCnt="0"/>
      <dgm:spPr/>
    </dgm:pt>
    <dgm:pt modelId="{E6AD9497-6F31-4118-8898-049ABE7DE1B4}" type="pres">
      <dgm:prSet presAssocID="{AB101F5C-B7FD-48FF-8B31-0FEFC2EF2047}" presName="composite" presStyleCnt="0"/>
      <dgm:spPr/>
    </dgm:pt>
    <dgm:pt modelId="{811EA17E-D0D2-4F0C-8B37-06627A62A20A}" type="pres">
      <dgm:prSet presAssocID="{AB101F5C-B7FD-48FF-8B31-0FEFC2EF2047}" presName="FirstChild" presStyleLbl="revTx" presStyleIdx="1" presStyleCnt="4">
        <dgm:presLayoutVars>
          <dgm:chMax val="0"/>
          <dgm:chPref val="0"/>
          <dgm:bulletEnabled val="1"/>
        </dgm:presLayoutVars>
      </dgm:prSet>
      <dgm:spPr/>
    </dgm:pt>
    <dgm:pt modelId="{099CF509-49FA-4CE6-B0C6-D64C9DEE7D1A}" type="pres">
      <dgm:prSet presAssocID="{AB101F5C-B7FD-48FF-8B31-0FEFC2EF2047}" presName="Parent" presStyleLbl="alignNode1" presStyleIdx="1" presStyleCnt="4" custLinFactNeighborX="-16494">
        <dgm:presLayoutVars>
          <dgm:chMax val="3"/>
          <dgm:chPref val="3"/>
          <dgm:bulletEnabled val="1"/>
        </dgm:presLayoutVars>
      </dgm:prSet>
      <dgm:spPr/>
      <dgm:t>
        <a:bodyPr/>
        <a:lstStyle/>
        <a:p>
          <a:endParaRPr lang="es-ES"/>
        </a:p>
      </dgm:t>
    </dgm:pt>
    <dgm:pt modelId="{35AF75F7-6B87-4FA0-B86D-544AB4C3B4D9}" type="pres">
      <dgm:prSet presAssocID="{AB101F5C-B7FD-48FF-8B31-0FEFC2EF2047}" presName="Accent" presStyleLbl="parChTrans1D1" presStyleIdx="1" presStyleCnt="4"/>
      <dgm:spPr/>
      <dgm:t>
        <a:bodyPr/>
        <a:lstStyle/>
        <a:p>
          <a:endParaRPr lang="es-ES"/>
        </a:p>
      </dgm:t>
    </dgm:pt>
    <dgm:pt modelId="{0E693E72-E0A0-4F33-A9A8-39FB1B4942F0}" type="pres">
      <dgm:prSet presAssocID="{A0AA2C7D-797E-4FFC-AFCE-A6487074851D}" presName="sibTrans" presStyleCnt="0"/>
      <dgm:spPr/>
    </dgm:pt>
    <dgm:pt modelId="{7F55A0A5-2E2F-4453-836A-706A29C7319E}" type="pres">
      <dgm:prSet presAssocID="{7EFCF981-A563-4762-A4E2-4483AE2D4C67}" presName="composite" presStyleCnt="0"/>
      <dgm:spPr/>
    </dgm:pt>
    <dgm:pt modelId="{68418439-622D-44FA-BA43-60CE642606DB}" type="pres">
      <dgm:prSet presAssocID="{7EFCF981-A563-4762-A4E2-4483AE2D4C67}" presName="FirstChild" presStyleLbl="revTx" presStyleIdx="2" presStyleCnt="4">
        <dgm:presLayoutVars>
          <dgm:chMax val="0"/>
          <dgm:chPref val="0"/>
          <dgm:bulletEnabled val="1"/>
        </dgm:presLayoutVars>
      </dgm:prSet>
      <dgm:spPr/>
      <dgm:t>
        <a:bodyPr/>
        <a:lstStyle/>
        <a:p>
          <a:endParaRPr lang="es-ES"/>
        </a:p>
      </dgm:t>
    </dgm:pt>
    <dgm:pt modelId="{A231F864-E11F-4740-92D3-250C1199C0C4}" type="pres">
      <dgm:prSet presAssocID="{7EFCF981-A563-4762-A4E2-4483AE2D4C67}" presName="Parent" presStyleLbl="alignNode1" presStyleIdx="2" presStyleCnt="4">
        <dgm:presLayoutVars>
          <dgm:chMax val="3"/>
          <dgm:chPref val="3"/>
          <dgm:bulletEnabled val="1"/>
        </dgm:presLayoutVars>
      </dgm:prSet>
      <dgm:spPr/>
      <dgm:t>
        <a:bodyPr/>
        <a:lstStyle/>
        <a:p>
          <a:endParaRPr lang="es-ES"/>
        </a:p>
      </dgm:t>
    </dgm:pt>
    <dgm:pt modelId="{1A69ED7A-F05A-40EC-B120-EADB15F32F70}" type="pres">
      <dgm:prSet presAssocID="{7EFCF981-A563-4762-A4E2-4483AE2D4C67}" presName="Accent" presStyleLbl="parChTrans1D1" presStyleIdx="2" presStyleCnt="4"/>
      <dgm:spPr/>
    </dgm:pt>
    <dgm:pt modelId="{43D4A31F-1AAB-4ACE-9538-DC3116C4B3EE}" type="pres">
      <dgm:prSet presAssocID="{2605F33B-7A00-4C20-9927-2B1B5D4FE49D}" presName="sibTrans" presStyleCnt="0"/>
      <dgm:spPr/>
    </dgm:pt>
    <dgm:pt modelId="{D70F05CF-FC02-424B-BD8B-C8D8BBF45DA0}" type="pres">
      <dgm:prSet presAssocID="{94CB5106-4758-4B79-BE1A-53492122C43B}" presName="composite" presStyleCnt="0"/>
      <dgm:spPr/>
    </dgm:pt>
    <dgm:pt modelId="{0DBBEBCF-A375-4E3A-B5D4-9E70DD3D992B}" type="pres">
      <dgm:prSet presAssocID="{94CB5106-4758-4B79-BE1A-53492122C43B}" presName="FirstChild" presStyleLbl="revTx" presStyleIdx="3" presStyleCnt="4">
        <dgm:presLayoutVars>
          <dgm:chMax val="0"/>
          <dgm:chPref val="0"/>
          <dgm:bulletEnabled val="1"/>
        </dgm:presLayoutVars>
      </dgm:prSet>
      <dgm:spPr/>
      <dgm:t>
        <a:bodyPr/>
        <a:lstStyle/>
        <a:p>
          <a:endParaRPr lang="es-ES"/>
        </a:p>
      </dgm:t>
    </dgm:pt>
    <dgm:pt modelId="{7E52F42B-F7A6-44EA-A4CD-E74F4E066EFA}" type="pres">
      <dgm:prSet presAssocID="{94CB5106-4758-4B79-BE1A-53492122C43B}" presName="Parent" presStyleLbl="alignNode1" presStyleIdx="3" presStyleCnt="4">
        <dgm:presLayoutVars>
          <dgm:chMax val="3"/>
          <dgm:chPref val="3"/>
          <dgm:bulletEnabled val="1"/>
        </dgm:presLayoutVars>
      </dgm:prSet>
      <dgm:spPr/>
      <dgm:t>
        <a:bodyPr/>
        <a:lstStyle/>
        <a:p>
          <a:endParaRPr lang="es-ES"/>
        </a:p>
      </dgm:t>
    </dgm:pt>
    <dgm:pt modelId="{7F5D0BE3-67D2-41DE-9135-0F05AA7847B1}" type="pres">
      <dgm:prSet presAssocID="{94CB5106-4758-4B79-BE1A-53492122C43B}" presName="Accent" presStyleLbl="parChTrans1D1" presStyleIdx="3" presStyleCnt="4"/>
      <dgm:spPr/>
    </dgm:pt>
  </dgm:ptLst>
  <dgm:cxnLst>
    <dgm:cxn modelId="{F32D5DEA-281B-4B98-9A06-9A7F2D96A249}" srcId="{97A34E82-B61A-40A2-BDB8-AE907907F614}" destId="{AB101F5C-B7FD-48FF-8B31-0FEFC2EF2047}" srcOrd="1" destOrd="0" parTransId="{57B91212-6D59-4040-8D98-0DE65A542560}" sibTransId="{A0AA2C7D-797E-4FFC-AFCE-A6487074851D}"/>
    <dgm:cxn modelId="{279DC221-9664-49AF-91A9-FC85DB9933F9}" type="presOf" srcId="{94CB5106-4758-4B79-BE1A-53492122C43B}" destId="{7E52F42B-F7A6-44EA-A4CD-E74F4E066EFA}" srcOrd="0" destOrd="0" presId="urn:microsoft.com/office/officeart/2011/layout/TabList"/>
    <dgm:cxn modelId="{55CD724B-E91D-4163-AC51-8A1E05FF9C9C}" type="presOf" srcId="{69E2FB44-3268-469B-A756-B7ECA10A0943}" destId="{0DBBEBCF-A375-4E3A-B5D4-9E70DD3D992B}" srcOrd="0" destOrd="0" presId="urn:microsoft.com/office/officeart/2011/layout/TabList"/>
    <dgm:cxn modelId="{B1B40EDC-270C-4613-A2F1-63F3547F3BC4}" srcId="{94CB5106-4758-4B79-BE1A-53492122C43B}" destId="{69E2FB44-3268-469B-A756-B7ECA10A0943}" srcOrd="0" destOrd="0" parTransId="{D1177DDF-D672-4513-B498-B311AB61BDAE}" sibTransId="{64D03279-0762-42E7-B651-E08F5B547F12}"/>
    <dgm:cxn modelId="{FDABFAED-66CD-471B-A3D4-BD08BCFA3266}" type="presOf" srcId="{AB101F5C-B7FD-48FF-8B31-0FEFC2EF2047}" destId="{099CF509-49FA-4CE6-B0C6-D64C9DEE7D1A}" srcOrd="0" destOrd="0" presId="urn:microsoft.com/office/officeart/2011/layout/TabList"/>
    <dgm:cxn modelId="{0A88CF79-8C08-45EA-8C8F-4F30CF76BD6C}" type="presOf" srcId="{7EFCF981-A563-4762-A4E2-4483AE2D4C67}" destId="{A231F864-E11F-4740-92D3-250C1199C0C4}" srcOrd="0" destOrd="0" presId="urn:microsoft.com/office/officeart/2011/layout/TabList"/>
    <dgm:cxn modelId="{55E57940-A65C-4478-8B22-96F1E6EB9929}" type="presOf" srcId="{56E2F57E-BB70-4793-8B27-C67C7D80A727}" destId="{811EA17E-D0D2-4F0C-8B37-06627A62A20A}" srcOrd="0" destOrd="0" presId="urn:microsoft.com/office/officeart/2011/layout/TabList"/>
    <dgm:cxn modelId="{F1F940C4-64BD-4377-8C6C-6C65D52893EE}" srcId="{97A34E82-B61A-40A2-BDB8-AE907907F614}" destId="{7EFCF981-A563-4762-A4E2-4483AE2D4C67}" srcOrd="2" destOrd="0" parTransId="{4754B1EB-7E77-4591-A51D-5DFF44955F1E}" sibTransId="{2605F33B-7A00-4C20-9927-2B1B5D4FE49D}"/>
    <dgm:cxn modelId="{B70BAA24-6236-429E-8F42-714BD670615A}" srcId="{C939DC81-0145-48A6-98D9-B02B8FF3E22C}" destId="{207D90C8-B3A1-40A7-AE69-1530BE6CFB1A}" srcOrd="0" destOrd="0" parTransId="{EA82B234-1000-4FFE-9A0D-65D764AFD4C7}" sibTransId="{641BC876-FA08-4B2C-B7BB-7A8A51427820}"/>
    <dgm:cxn modelId="{490569CA-4E52-4C70-8762-CE787FDAE4FD}" type="presOf" srcId="{97A34E82-B61A-40A2-BDB8-AE907907F614}" destId="{7F854D7D-113E-4214-93E3-8BCBC0E5CBBC}" srcOrd="0" destOrd="0" presId="urn:microsoft.com/office/officeart/2011/layout/TabList"/>
    <dgm:cxn modelId="{66DBC723-CB76-4971-869A-8E2802D7A800}" srcId="{97A34E82-B61A-40A2-BDB8-AE907907F614}" destId="{94CB5106-4758-4B79-BE1A-53492122C43B}" srcOrd="3" destOrd="0" parTransId="{0A821F07-4AAE-49DD-8B94-F059BE8167B4}" sibTransId="{E8C53DB2-B1BD-48AD-8FE1-4E304D521A5D}"/>
    <dgm:cxn modelId="{7656B323-4AD7-46BA-A9A9-59244048A477}" type="presOf" srcId="{56B79F84-418E-43DF-88EE-6C88DBDAD11C}" destId="{68418439-622D-44FA-BA43-60CE642606DB}" srcOrd="0" destOrd="0" presId="urn:microsoft.com/office/officeart/2011/layout/TabList"/>
    <dgm:cxn modelId="{FDD063BB-3711-4D4B-9F5C-153F556387D3}" srcId="{97A34E82-B61A-40A2-BDB8-AE907907F614}" destId="{C939DC81-0145-48A6-98D9-B02B8FF3E22C}" srcOrd="0" destOrd="0" parTransId="{3FAA3A27-8CCC-4C69-80A5-BDF519EC7ECE}" sibTransId="{E947C12E-B5E9-4501-9AE0-9FB22ACB83D2}"/>
    <dgm:cxn modelId="{222CDE5E-141F-4F74-BCEE-CB84B0233C91}" type="presOf" srcId="{C939DC81-0145-48A6-98D9-B02B8FF3E22C}" destId="{22367A1A-9671-40EB-A0C9-02FBEE35188F}" srcOrd="0" destOrd="0" presId="urn:microsoft.com/office/officeart/2011/layout/TabList"/>
    <dgm:cxn modelId="{FB6D1783-60B6-4D9F-BE3A-74CCB18ADA6D}" type="presOf" srcId="{207D90C8-B3A1-40A7-AE69-1530BE6CFB1A}" destId="{D2C1E094-3255-4484-8762-2BECF3A43F43}" srcOrd="0" destOrd="0" presId="urn:microsoft.com/office/officeart/2011/layout/TabList"/>
    <dgm:cxn modelId="{03F84F51-A422-441E-A553-E41EAFE2E5FE}" srcId="{AB101F5C-B7FD-48FF-8B31-0FEFC2EF2047}" destId="{56E2F57E-BB70-4793-8B27-C67C7D80A727}" srcOrd="0" destOrd="0" parTransId="{2E8FD0BD-9E66-4BD1-87C3-C530064F8D71}" sibTransId="{90D23F80-C7CC-4623-AABC-CB0E707BC507}"/>
    <dgm:cxn modelId="{315DB942-9082-43A8-9F24-98C6AF7FFBAD}" srcId="{7EFCF981-A563-4762-A4E2-4483AE2D4C67}" destId="{56B79F84-418E-43DF-88EE-6C88DBDAD11C}" srcOrd="0" destOrd="0" parTransId="{4C4BA7B1-5DD1-4FC6-902C-A20ACE78256A}" sibTransId="{DCFA5E1F-F546-4849-AAC8-CECB5EA99B57}"/>
    <dgm:cxn modelId="{9EF04CB2-8938-430B-B705-B3CAB2DC2D1B}" type="presParOf" srcId="{7F854D7D-113E-4214-93E3-8BCBC0E5CBBC}" destId="{5045D5E5-B737-480D-BEFE-9B287CCAA590}" srcOrd="0" destOrd="0" presId="urn:microsoft.com/office/officeart/2011/layout/TabList"/>
    <dgm:cxn modelId="{F0514398-80C2-45E9-84AD-A183AE4CCF93}" type="presParOf" srcId="{5045D5E5-B737-480D-BEFE-9B287CCAA590}" destId="{D2C1E094-3255-4484-8762-2BECF3A43F43}" srcOrd="0" destOrd="0" presId="urn:microsoft.com/office/officeart/2011/layout/TabList"/>
    <dgm:cxn modelId="{A31DEC44-5BC4-41FA-8DB7-BACBA39FAF84}" type="presParOf" srcId="{5045D5E5-B737-480D-BEFE-9B287CCAA590}" destId="{22367A1A-9671-40EB-A0C9-02FBEE35188F}" srcOrd="1" destOrd="0" presId="urn:microsoft.com/office/officeart/2011/layout/TabList"/>
    <dgm:cxn modelId="{252A7DA0-BB38-4022-91C4-DBEB59D1D17C}" type="presParOf" srcId="{5045D5E5-B737-480D-BEFE-9B287CCAA590}" destId="{32D859B0-9BDA-4488-B638-CBA6177D3628}" srcOrd="2" destOrd="0" presId="urn:microsoft.com/office/officeart/2011/layout/TabList"/>
    <dgm:cxn modelId="{FC3C306A-53D7-4655-AA65-B8B476507D9A}" type="presParOf" srcId="{7F854D7D-113E-4214-93E3-8BCBC0E5CBBC}" destId="{9C4940E1-FBDC-4299-90AF-3CA3AD6CDD74}" srcOrd="1" destOrd="0" presId="urn:microsoft.com/office/officeart/2011/layout/TabList"/>
    <dgm:cxn modelId="{CFC73677-3F94-4EF7-8897-9C59109BB270}" type="presParOf" srcId="{7F854D7D-113E-4214-93E3-8BCBC0E5CBBC}" destId="{E6AD9497-6F31-4118-8898-049ABE7DE1B4}" srcOrd="2" destOrd="0" presId="urn:microsoft.com/office/officeart/2011/layout/TabList"/>
    <dgm:cxn modelId="{06CAAF8A-C475-459F-83BE-DD25D7293366}" type="presParOf" srcId="{E6AD9497-6F31-4118-8898-049ABE7DE1B4}" destId="{811EA17E-D0D2-4F0C-8B37-06627A62A20A}" srcOrd="0" destOrd="0" presId="urn:microsoft.com/office/officeart/2011/layout/TabList"/>
    <dgm:cxn modelId="{AD7A49E0-D41C-4D62-897C-72C34CFA1F30}" type="presParOf" srcId="{E6AD9497-6F31-4118-8898-049ABE7DE1B4}" destId="{099CF509-49FA-4CE6-B0C6-D64C9DEE7D1A}" srcOrd="1" destOrd="0" presId="urn:microsoft.com/office/officeart/2011/layout/TabList"/>
    <dgm:cxn modelId="{D6FF30CD-53A8-4BC2-8947-B58B8EC0D52D}" type="presParOf" srcId="{E6AD9497-6F31-4118-8898-049ABE7DE1B4}" destId="{35AF75F7-6B87-4FA0-B86D-544AB4C3B4D9}" srcOrd="2" destOrd="0" presId="urn:microsoft.com/office/officeart/2011/layout/TabList"/>
    <dgm:cxn modelId="{E4AF5E8D-767A-4B6C-AD1E-6599FE364B73}" type="presParOf" srcId="{7F854D7D-113E-4214-93E3-8BCBC0E5CBBC}" destId="{0E693E72-E0A0-4F33-A9A8-39FB1B4942F0}" srcOrd="3" destOrd="0" presId="urn:microsoft.com/office/officeart/2011/layout/TabList"/>
    <dgm:cxn modelId="{AD7EE444-F4F3-47D0-8F42-7E77AEBDEF47}" type="presParOf" srcId="{7F854D7D-113E-4214-93E3-8BCBC0E5CBBC}" destId="{7F55A0A5-2E2F-4453-836A-706A29C7319E}" srcOrd="4" destOrd="0" presId="urn:microsoft.com/office/officeart/2011/layout/TabList"/>
    <dgm:cxn modelId="{A0B698AF-1312-4E68-AC67-DF66624B9CDB}" type="presParOf" srcId="{7F55A0A5-2E2F-4453-836A-706A29C7319E}" destId="{68418439-622D-44FA-BA43-60CE642606DB}" srcOrd="0" destOrd="0" presId="urn:microsoft.com/office/officeart/2011/layout/TabList"/>
    <dgm:cxn modelId="{8763DEE7-6549-4091-8645-B9EBE9F2BEBF}" type="presParOf" srcId="{7F55A0A5-2E2F-4453-836A-706A29C7319E}" destId="{A231F864-E11F-4740-92D3-250C1199C0C4}" srcOrd="1" destOrd="0" presId="urn:microsoft.com/office/officeart/2011/layout/TabList"/>
    <dgm:cxn modelId="{DD39667D-4F62-4603-B1AF-3AB1D8AAC07F}" type="presParOf" srcId="{7F55A0A5-2E2F-4453-836A-706A29C7319E}" destId="{1A69ED7A-F05A-40EC-B120-EADB15F32F70}" srcOrd="2" destOrd="0" presId="urn:microsoft.com/office/officeart/2011/layout/TabList"/>
    <dgm:cxn modelId="{D4B7CE70-ACC0-4E65-B9C9-C80821C14F8B}" type="presParOf" srcId="{7F854D7D-113E-4214-93E3-8BCBC0E5CBBC}" destId="{43D4A31F-1AAB-4ACE-9538-DC3116C4B3EE}" srcOrd="5" destOrd="0" presId="urn:microsoft.com/office/officeart/2011/layout/TabList"/>
    <dgm:cxn modelId="{B0A6A456-8C0C-4665-92C9-B14178CF025F}" type="presParOf" srcId="{7F854D7D-113E-4214-93E3-8BCBC0E5CBBC}" destId="{D70F05CF-FC02-424B-BD8B-C8D8BBF45DA0}" srcOrd="6" destOrd="0" presId="urn:microsoft.com/office/officeart/2011/layout/TabList"/>
    <dgm:cxn modelId="{5628BBF6-971D-4259-A7E3-B6AAF88F8A49}" type="presParOf" srcId="{D70F05CF-FC02-424B-BD8B-C8D8BBF45DA0}" destId="{0DBBEBCF-A375-4E3A-B5D4-9E70DD3D992B}" srcOrd="0" destOrd="0" presId="urn:microsoft.com/office/officeart/2011/layout/TabList"/>
    <dgm:cxn modelId="{DF2707ED-1700-4195-994C-BC637A6A7819}" type="presParOf" srcId="{D70F05CF-FC02-424B-BD8B-C8D8BBF45DA0}" destId="{7E52F42B-F7A6-44EA-A4CD-E74F4E066EFA}" srcOrd="1" destOrd="0" presId="urn:microsoft.com/office/officeart/2011/layout/TabList"/>
    <dgm:cxn modelId="{06118C6B-9317-4270-B354-937FB6DA70BE}" type="presParOf" srcId="{D70F05CF-FC02-424B-BD8B-C8D8BBF45DA0}" destId="{7F5D0BE3-67D2-41DE-9135-0F05AA7847B1}" srcOrd="2" destOrd="0" presId="urn:microsoft.com/office/officeart/2011/layout/Tab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31CB4-57A0-4F34-974D-473FC7214448}">
      <dsp:nvSpPr>
        <dsp:cNvPr id="0" name=""/>
        <dsp:cNvSpPr/>
      </dsp:nvSpPr>
      <dsp:spPr>
        <a:xfrm rot="5400000">
          <a:off x="942979" y="1085982"/>
          <a:ext cx="953729" cy="1085786"/>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E57628-7A93-4058-BAC6-5E7B438E0C44}">
      <dsp:nvSpPr>
        <dsp:cNvPr id="0" name=""/>
        <dsp:cNvSpPr/>
      </dsp:nvSpPr>
      <dsp:spPr>
        <a:xfrm>
          <a:off x="690298" y="28755"/>
          <a:ext cx="1605518" cy="1123810"/>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Electromagnetic</a:t>
          </a:r>
        </a:p>
        <a:p>
          <a:pPr lvl="0" algn="ctr" defTabSz="622300">
            <a:lnSpc>
              <a:spcPct val="90000"/>
            </a:lnSpc>
            <a:spcBef>
              <a:spcPct val="0"/>
            </a:spcBef>
            <a:spcAft>
              <a:spcPct val="35000"/>
            </a:spcAft>
          </a:pPr>
          <a:r>
            <a:rPr lang="en-US" sz="1400" kern="1200" dirty="0" smtClean="0"/>
            <a:t>Methods (EM)</a:t>
          </a:r>
          <a:endParaRPr lang="es-ES" sz="1400" kern="1200" dirty="0"/>
        </a:p>
      </dsp:txBody>
      <dsp:txXfrm>
        <a:off x="745168" y="83625"/>
        <a:ext cx="1495778" cy="1014070"/>
      </dsp:txXfrm>
    </dsp:sp>
    <dsp:sp modelId="{3E69081D-1B34-48CD-BD70-15DB8E5D5027}">
      <dsp:nvSpPr>
        <dsp:cNvPr id="0" name=""/>
        <dsp:cNvSpPr/>
      </dsp:nvSpPr>
      <dsp:spPr>
        <a:xfrm>
          <a:off x="2339757" y="144020"/>
          <a:ext cx="1690037" cy="90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Characterize and monitor reservoirs </a:t>
          </a:r>
          <a:r>
            <a:rPr lang="en-US" sz="1400" kern="1200" dirty="0" smtClean="0">
              <a:sym typeface="Wingdings" panose="05000000000000000000" pitchFamily="2" charset="2"/>
            </a:rPr>
            <a:t> </a:t>
          </a:r>
          <a:r>
            <a:rPr lang="en-US" sz="1400" kern="1200" dirty="0" smtClean="0"/>
            <a:t>resistivity data</a:t>
          </a:r>
        </a:p>
      </dsp:txBody>
      <dsp:txXfrm>
        <a:off x="2339757" y="144020"/>
        <a:ext cx="1690037" cy="908313"/>
      </dsp:txXfrm>
    </dsp:sp>
    <dsp:sp modelId="{FC06B823-F59F-41C8-9877-F0E6A04B9CBD}">
      <dsp:nvSpPr>
        <dsp:cNvPr id="0" name=""/>
        <dsp:cNvSpPr/>
      </dsp:nvSpPr>
      <dsp:spPr>
        <a:xfrm rot="5400000">
          <a:off x="2399485" y="2348393"/>
          <a:ext cx="953729" cy="1085786"/>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E6CA75-5557-461C-BA45-A7BBCC96CFAC}">
      <dsp:nvSpPr>
        <dsp:cNvPr id="0" name=""/>
        <dsp:cNvSpPr/>
      </dsp:nvSpPr>
      <dsp:spPr>
        <a:xfrm>
          <a:off x="2146804" y="1291165"/>
          <a:ext cx="1605518" cy="1123810"/>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Magnetotelluric  (MT)</a:t>
          </a:r>
          <a:endParaRPr lang="es-ES" sz="1400" kern="1200" dirty="0"/>
        </a:p>
      </dsp:txBody>
      <dsp:txXfrm>
        <a:off x="2201674" y="1346035"/>
        <a:ext cx="1495778" cy="1014070"/>
      </dsp:txXfrm>
    </dsp:sp>
    <dsp:sp modelId="{3F88E92A-4D64-403D-9BD3-01C8EF4F337B}">
      <dsp:nvSpPr>
        <dsp:cNvPr id="0" name=""/>
        <dsp:cNvSpPr/>
      </dsp:nvSpPr>
      <dsp:spPr>
        <a:xfrm>
          <a:off x="3809750" y="1370433"/>
          <a:ext cx="1653721" cy="90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Difficulty to obtain quality data in noisy environments</a:t>
          </a:r>
          <a:endParaRPr lang="es-ES" sz="1400" kern="1200" dirty="0"/>
        </a:p>
      </dsp:txBody>
      <dsp:txXfrm>
        <a:off x="3809750" y="1370433"/>
        <a:ext cx="1653721" cy="908313"/>
      </dsp:txXfrm>
    </dsp:sp>
    <dsp:sp modelId="{E87AD257-DDE0-437D-8F72-9E21780E14CA}">
      <dsp:nvSpPr>
        <dsp:cNvPr id="0" name=""/>
        <dsp:cNvSpPr/>
      </dsp:nvSpPr>
      <dsp:spPr>
        <a:xfrm rot="5400000">
          <a:off x="3855991" y="3610803"/>
          <a:ext cx="953729" cy="1085786"/>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842EEF-D5D8-430A-AACA-50283EE0F874}">
      <dsp:nvSpPr>
        <dsp:cNvPr id="0" name=""/>
        <dsp:cNvSpPr/>
      </dsp:nvSpPr>
      <dsp:spPr>
        <a:xfrm>
          <a:off x="3603310" y="2553575"/>
          <a:ext cx="1605518" cy="1123810"/>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Previous research</a:t>
          </a:r>
          <a:endParaRPr lang="es-ES" sz="1400" kern="1200" dirty="0"/>
        </a:p>
      </dsp:txBody>
      <dsp:txXfrm>
        <a:off x="3658180" y="2608445"/>
        <a:ext cx="1495778" cy="1014070"/>
      </dsp:txXfrm>
    </dsp:sp>
    <dsp:sp modelId="{31D63484-16C9-4AAD-AF6B-FD8CC53024FB}">
      <dsp:nvSpPr>
        <dsp:cNvPr id="0" name=""/>
        <dsp:cNvSpPr/>
      </dsp:nvSpPr>
      <dsp:spPr>
        <a:xfrm>
          <a:off x="5242587" y="2664299"/>
          <a:ext cx="2143151" cy="90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Robust methods that hardcode specific denoising.</a:t>
          </a:r>
          <a:endParaRPr lang="es-ES" sz="1400" kern="1200" dirty="0"/>
        </a:p>
      </dsp:txBody>
      <dsp:txXfrm>
        <a:off x="5242587" y="2664299"/>
        <a:ext cx="2143151" cy="908313"/>
      </dsp:txXfrm>
    </dsp:sp>
    <dsp:sp modelId="{CF14B174-A8AE-46CB-8E38-6C5409C4FD13}">
      <dsp:nvSpPr>
        <dsp:cNvPr id="0" name=""/>
        <dsp:cNvSpPr/>
      </dsp:nvSpPr>
      <dsp:spPr>
        <a:xfrm>
          <a:off x="5059816" y="3815986"/>
          <a:ext cx="1605518" cy="1123810"/>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Machine Learning (ML)</a:t>
          </a:r>
          <a:endParaRPr lang="es-ES" sz="1400" kern="1200" dirty="0"/>
        </a:p>
      </dsp:txBody>
      <dsp:txXfrm>
        <a:off x="5114686" y="3870856"/>
        <a:ext cx="1495778" cy="1014070"/>
      </dsp:txXfrm>
    </dsp:sp>
    <dsp:sp modelId="{B90CCC67-D082-4ABD-9AD9-DAB6C5537EF2}">
      <dsp:nvSpPr>
        <dsp:cNvPr id="0" name=""/>
        <dsp:cNvSpPr/>
      </dsp:nvSpPr>
      <dsp:spPr>
        <a:xfrm>
          <a:off x="6732238" y="3960444"/>
          <a:ext cx="1888160" cy="908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Independent of the type of noise; relationship between the EM components </a:t>
          </a:r>
          <a14:m xmlns:a14="http://schemas.microsoft.com/office/drawing/2010/main">
            <m:oMath xmlns:m="http://schemas.openxmlformats.org/officeDocument/2006/math">
              <m:r>
                <a:rPr lang="en-US" sz="1400" b="0" i="1" kern="1200" smtClean="0">
                  <a:latin typeface="Cambria Math"/>
                </a:rPr>
                <m:t>𝐸</m:t>
              </m:r>
              <m:r>
                <a:rPr lang="en-US" sz="1400" b="0" i="1" kern="1200" smtClean="0">
                  <a:latin typeface="Cambria Math"/>
                </a:rPr>
                <m:t>=</m:t>
              </m:r>
              <m:r>
                <a:rPr lang="en-US" sz="1400" b="0" i="1" kern="1200" smtClean="0">
                  <a:latin typeface="Cambria Math"/>
                </a:rPr>
                <m:t>𝑍</m:t>
              </m:r>
              <m:r>
                <a:rPr lang="en-US" sz="1400" b="0" i="1" kern="1200" smtClean="0">
                  <a:latin typeface="Cambria Math"/>
                </a:rPr>
                <m:t> ∗</m:t>
              </m:r>
              <m:r>
                <a:rPr lang="en-US" sz="1400" b="0" i="1" kern="1200" smtClean="0">
                  <a:latin typeface="Cambria Math"/>
                </a:rPr>
                <m:t>𝐵</m:t>
              </m:r>
            </m:oMath>
          </a14:m>
          <a:r>
            <a:rPr lang="en-US" sz="1400" kern="1200" dirty="0" smtClean="0"/>
            <a:t>. </a:t>
          </a:r>
          <a:endParaRPr lang="es-ES" sz="1400" kern="1200" dirty="0"/>
        </a:p>
      </dsp:txBody>
      <dsp:txXfrm>
        <a:off x="6732238" y="3960444"/>
        <a:ext cx="1888160" cy="9083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3E8FD-16CE-4D11-8FC1-7BFDDFCCE649}">
      <dsp:nvSpPr>
        <dsp:cNvPr id="0" name=""/>
        <dsp:cNvSpPr/>
      </dsp:nvSpPr>
      <dsp:spPr>
        <a:xfrm>
          <a:off x="0" y="0"/>
          <a:ext cx="873690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3E3F1D-1E10-402F-A822-3B150A11D835}">
      <dsp:nvSpPr>
        <dsp:cNvPr id="0" name=""/>
        <dsp:cNvSpPr/>
      </dsp:nvSpPr>
      <dsp:spPr>
        <a:xfrm>
          <a:off x="0" y="0"/>
          <a:ext cx="1747381" cy="5328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b="1" kern="1200" noProof="0" dirty="0" smtClean="0"/>
            <a:t>Hypotheses</a:t>
          </a:r>
          <a:r>
            <a:rPr lang="es-ES" sz="2500" b="1" kern="1200" dirty="0" smtClean="0"/>
            <a:t> </a:t>
          </a:r>
          <a:endParaRPr lang="es-ES" sz="2500" kern="1200" dirty="0"/>
        </a:p>
      </dsp:txBody>
      <dsp:txXfrm>
        <a:off x="0" y="0"/>
        <a:ext cx="1747381" cy="5328591"/>
      </dsp:txXfrm>
    </dsp:sp>
    <dsp:sp modelId="{8D23180E-C8BF-4285-9E60-2F24E477385B}">
      <dsp:nvSpPr>
        <dsp:cNvPr id="0" name=""/>
        <dsp:cNvSpPr/>
      </dsp:nvSpPr>
      <dsp:spPr>
        <a:xfrm>
          <a:off x="1878434" y="83259"/>
          <a:ext cx="6858470" cy="166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Machine Learning provides an ideal solution to find the electromagnetic fields relationship in noisy data. </a:t>
          </a:r>
          <a:endParaRPr lang="es-ES" sz="2400" kern="1200" dirty="0"/>
        </a:p>
      </dsp:txBody>
      <dsp:txXfrm>
        <a:off x="1878434" y="83259"/>
        <a:ext cx="6858470" cy="1665184"/>
      </dsp:txXfrm>
    </dsp:sp>
    <dsp:sp modelId="{23D78E7D-DAD7-4C7C-8692-47F3E289AFEC}">
      <dsp:nvSpPr>
        <dsp:cNvPr id="0" name=""/>
        <dsp:cNvSpPr/>
      </dsp:nvSpPr>
      <dsp:spPr>
        <a:xfrm>
          <a:off x="1747381" y="1748444"/>
          <a:ext cx="698952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DE56E4-652B-4741-A46C-4DDF781412F5}">
      <dsp:nvSpPr>
        <dsp:cNvPr id="0" name=""/>
        <dsp:cNvSpPr/>
      </dsp:nvSpPr>
      <dsp:spPr>
        <a:xfrm>
          <a:off x="1878434" y="1831703"/>
          <a:ext cx="6858470" cy="166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solidFill>
                <a:schemeClr val="tx1"/>
              </a:solidFill>
              <a:effectLst/>
              <a:latin typeface="+mn-lt"/>
              <a:ea typeface="+mn-ea"/>
              <a:cs typeface="+mn-cs"/>
            </a:rPr>
            <a:t>The</a:t>
          </a:r>
          <a:r>
            <a:rPr lang="en-US" sz="2400" kern="1200" baseline="0" dirty="0" smtClean="0">
              <a:solidFill>
                <a:schemeClr val="tx1"/>
              </a:solidFill>
              <a:effectLst/>
              <a:latin typeface="+mn-lt"/>
              <a:ea typeface="+mn-ea"/>
              <a:cs typeface="+mn-cs"/>
            </a:rPr>
            <a:t> relationship </a:t>
          </a:r>
          <a:r>
            <a:rPr lang="en-US" sz="2400" kern="1200" dirty="0" smtClean="0">
              <a:solidFill>
                <a:schemeClr val="tx1"/>
              </a:solidFill>
              <a:effectLst/>
              <a:latin typeface="+mn-lt"/>
              <a:ea typeface="+mn-ea"/>
              <a:cs typeface="+mn-cs"/>
            </a:rPr>
            <a:t>between the electric and magnetic fields can be</a:t>
          </a:r>
          <a:r>
            <a:rPr lang="en-US" sz="2400" kern="1200" baseline="0" dirty="0" smtClean="0">
              <a:solidFill>
                <a:schemeClr val="tx1"/>
              </a:solidFill>
              <a:effectLst/>
              <a:latin typeface="+mn-lt"/>
              <a:ea typeface="+mn-ea"/>
              <a:cs typeface="+mn-cs"/>
            </a:rPr>
            <a:t> </a:t>
          </a:r>
          <a:r>
            <a:rPr lang="en-US" sz="2400" kern="1200" dirty="0" smtClean="0">
              <a:solidFill>
                <a:schemeClr val="tx1"/>
              </a:solidFill>
              <a:effectLst/>
              <a:latin typeface="+mn-lt"/>
              <a:ea typeface="+mn-ea"/>
              <a:cs typeface="+mn-cs"/>
            </a:rPr>
            <a:t>useful for ML,</a:t>
          </a:r>
          <a:r>
            <a:rPr lang="en-US" sz="2400" kern="1200" dirty="0" smtClean="0">
              <a:sym typeface="Wingdings" panose="05000000000000000000" pitchFamily="2" charset="2"/>
            </a:rPr>
            <a:t> even more if working in </a:t>
          </a:r>
          <a:r>
            <a:rPr lang="en-US" sz="2400" kern="1200" dirty="0" smtClean="0"/>
            <a:t>the frequency domain.</a:t>
          </a:r>
          <a:endParaRPr lang="es-ES" sz="2400" kern="1200" dirty="0"/>
        </a:p>
      </dsp:txBody>
      <dsp:txXfrm>
        <a:off x="1878434" y="1831703"/>
        <a:ext cx="6858470" cy="1665184"/>
      </dsp:txXfrm>
    </dsp:sp>
    <dsp:sp modelId="{BAA688F8-83C6-439A-A974-9802A4CDFFDE}">
      <dsp:nvSpPr>
        <dsp:cNvPr id="0" name=""/>
        <dsp:cNvSpPr/>
      </dsp:nvSpPr>
      <dsp:spPr>
        <a:xfrm>
          <a:off x="1747381" y="3496888"/>
          <a:ext cx="698952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161D22-F3C1-42F7-858F-DFDBB7433505}">
      <dsp:nvSpPr>
        <dsp:cNvPr id="0" name=""/>
        <dsp:cNvSpPr/>
      </dsp:nvSpPr>
      <dsp:spPr>
        <a:xfrm>
          <a:off x="1878434" y="3580147"/>
          <a:ext cx="6858470" cy="1665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Stockwell (S) transform can provide a good conversion from time to frequency representation to achieve better results.</a:t>
          </a:r>
          <a:endParaRPr lang="es-ES" sz="2400" kern="1200" dirty="0"/>
        </a:p>
      </dsp:txBody>
      <dsp:txXfrm>
        <a:off x="1878434" y="3580147"/>
        <a:ext cx="6858470" cy="1665184"/>
      </dsp:txXfrm>
    </dsp:sp>
    <dsp:sp modelId="{577CF7C6-93EB-4C58-A598-81D52079A02C}">
      <dsp:nvSpPr>
        <dsp:cNvPr id="0" name=""/>
        <dsp:cNvSpPr/>
      </dsp:nvSpPr>
      <dsp:spPr>
        <a:xfrm>
          <a:off x="1747381" y="5245332"/>
          <a:ext cx="698952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3E8FD-16CE-4D11-8FC1-7BFDDFCCE649}">
      <dsp:nvSpPr>
        <dsp:cNvPr id="0" name=""/>
        <dsp:cNvSpPr/>
      </dsp:nvSpPr>
      <dsp:spPr>
        <a:xfrm>
          <a:off x="0" y="0"/>
          <a:ext cx="873690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3E3F1D-1E10-402F-A822-3B150A11D835}">
      <dsp:nvSpPr>
        <dsp:cNvPr id="0" name=""/>
        <dsp:cNvSpPr/>
      </dsp:nvSpPr>
      <dsp:spPr>
        <a:xfrm>
          <a:off x="0" y="0"/>
          <a:ext cx="1747381" cy="525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b="1" kern="1200" dirty="0" smtClean="0"/>
            <a:t>Objectives</a:t>
          </a:r>
          <a:endParaRPr lang="es-ES" sz="2700" kern="1200" dirty="0"/>
        </a:p>
      </dsp:txBody>
      <dsp:txXfrm>
        <a:off x="0" y="0"/>
        <a:ext cx="1747381" cy="5256583"/>
      </dsp:txXfrm>
    </dsp:sp>
    <dsp:sp modelId="{8D23180E-C8BF-4285-9E60-2F24E477385B}">
      <dsp:nvSpPr>
        <dsp:cNvPr id="0" name=""/>
        <dsp:cNvSpPr/>
      </dsp:nvSpPr>
      <dsp:spPr>
        <a:xfrm>
          <a:off x="1878434" y="82134"/>
          <a:ext cx="6858470" cy="164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To established and evaluate a workflow  as a new methodology for treating Magnetotelluric  noise  with Machine Learning.</a:t>
          </a:r>
          <a:endParaRPr lang="es-ES" sz="2400" kern="1200" dirty="0"/>
        </a:p>
      </dsp:txBody>
      <dsp:txXfrm>
        <a:off x="1878434" y="82134"/>
        <a:ext cx="6858470" cy="1642682"/>
      </dsp:txXfrm>
    </dsp:sp>
    <dsp:sp modelId="{23D78E7D-DAD7-4C7C-8692-47F3E289AFEC}">
      <dsp:nvSpPr>
        <dsp:cNvPr id="0" name=""/>
        <dsp:cNvSpPr/>
      </dsp:nvSpPr>
      <dsp:spPr>
        <a:xfrm>
          <a:off x="1747381" y="1724816"/>
          <a:ext cx="698952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DE56E4-652B-4741-A46C-4DDF781412F5}">
      <dsp:nvSpPr>
        <dsp:cNvPr id="0" name=""/>
        <dsp:cNvSpPr/>
      </dsp:nvSpPr>
      <dsp:spPr>
        <a:xfrm>
          <a:off x="1878434" y="1806950"/>
          <a:ext cx="6858470" cy="164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To use up-to-date open source Python libraries for the noise-to-signal ratio enhancing .</a:t>
          </a:r>
          <a:endParaRPr lang="es-ES" sz="2400" kern="1200" dirty="0"/>
        </a:p>
      </dsp:txBody>
      <dsp:txXfrm>
        <a:off x="1878434" y="1806950"/>
        <a:ext cx="6858470" cy="1642682"/>
      </dsp:txXfrm>
    </dsp:sp>
    <dsp:sp modelId="{BAA688F8-83C6-439A-A974-9802A4CDFFDE}">
      <dsp:nvSpPr>
        <dsp:cNvPr id="0" name=""/>
        <dsp:cNvSpPr/>
      </dsp:nvSpPr>
      <dsp:spPr>
        <a:xfrm>
          <a:off x="1747381" y="3449633"/>
          <a:ext cx="698952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161D22-F3C1-42F7-858F-DFDBB7433505}">
      <dsp:nvSpPr>
        <dsp:cNvPr id="0" name=""/>
        <dsp:cNvSpPr/>
      </dsp:nvSpPr>
      <dsp:spPr>
        <a:xfrm>
          <a:off x="1878434" y="3531767"/>
          <a:ext cx="6858470" cy="1642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To implement the S-transform as the time-frequency representation (TFR) to achieve better results from the ML mode.</a:t>
          </a:r>
          <a:endParaRPr lang="es-ES" sz="2400" kern="1200" dirty="0"/>
        </a:p>
      </dsp:txBody>
      <dsp:txXfrm>
        <a:off x="1878434" y="3531767"/>
        <a:ext cx="6858470" cy="1642682"/>
      </dsp:txXfrm>
    </dsp:sp>
    <dsp:sp modelId="{577CF7C6-93EB-4C58-A598-81D52079A02C}">
      <dsp:nvSpPr>
        <dsp:cNvPr id="0" name=""/>
        <dsp:cNvSpPr/>
      </dsp:nvSpPr>
      <dsp:spPr>
        <a:xfrm>
          <a:off x="1747381" y="5174449"/>
          <a:ext cx="6989524"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D0BE3-67D2-41DE-9135-0F05AA7847B1}">
      <dsp:nvSpPr>
        <dsp:cNvPr id="0" name=""/>
        <dsp:cNvSpPr/>
      </dsp:nvSpPr>
      <dsp:spPr>
        <a:xfrm>
          <a:off x="0" y="2305502"/>
          <a:ext cx="1535075"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69ED7A-F05A-40EC-B120-EADB15F32F70}">
      <dsp:nvSpPr>
        <dsp:cNvPr id="0" name=""/>
        <dsp:cNvSpPr/>
      </dsp:nvSpPr>
      <dsp:spPr>
        <a:xfrm>
          <a:off x="0" y="1722306"/>
          <a:ext cx="1535075"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AF75F7-6B87-4FA0-B86D-544AB4C3B4D9}">
      <dsp:nvSpPr>
        <dsp:cNvPr id="0" name=""/>
        <dsp:cNvSpPr/>
      </dsp:nvSpPr>
      <dsp:spPr>
        <a:xfrm>
          <a:off x="0" y="1139110"/>
          <a:ext cx="1535075"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D859B0-9BDA-4488-B638-CBA6177D3628}">
      <dsp:nvSpPr>
        <dsp:cNvPr id="0" name=""/>
        <dsp:cNvSpPr/>
      </dsp:nvSpPr>
      <dsp:spPr>
        <a:xfrm>
          <a:off x="0" y="555915"/>
          <a:ext cx="1535075"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C1E094-3255-4484-8762-2BECF3A43F43}">
      <dsp:nvSpPr>
        <dsp:cNvPr id="0" name=""/>
        <dsp:cNvSpPr/>
      </dsp:nvSpPr>
      <dsp:spPr>
        <a:xfrm>
          <a:off x="399119" y="490"/>
          <a:ext cx="1135955" cy="55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err="1" smtClean="0"/>
            <a:t>X_Train</a:t>
          </a:r>
          <a:endParaRPr lang="es-ES" sz="2000" kern="1200" dirty="0"/>
        </a:p>
      </dsp:txBody>
      <dsp:txXfrm>
        <a:off x="399119" y="490"/>
        <a:ext cx="1135955" cy="555424"/>
      </dsp:txXfrm>
    </dsp:sp>
    <dsp:sp modelId="{22367A1A-9671-40EB-A0C9-02FBEE35188F}">
      <dsp:nvSpPr>
        <dsp:cNvPr id="0" name=""/>
        <dsp:cNvSpPr/>
      </dsp:nvSpPr>
      <dsp:spPr>
        <a:xfrm>
          <a:off x="0" y="490"/>
          <a:ext cx="399119" cy="555424"/>
        </a:xfrm>
        <a:prstGeom prst="round2SameRect">
          <a:avLst>
            <a:gd name="adj1" fmla="val 16670"/>
            <a:gd name="adj2" fmla="val 0"/>
          </a:avLst>
        </a:prstGeom>
        <a:solidFill>
          <a:schemeClr val="accent1">
            <a:lumMod val="40000"/>
            <a:lumOff val="6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i="1" kern="1200" dirty="0" smtClean="0">
                        <a:latin typeface="Cambria Math"/>
                      </a:rPr>
                    </m:ctrlPr>
                  </m:sSubPr>
                  <m:e>
                    <m:r>
                      <a:rPr lang="en-US" sz="2000" b="0" i="1" kern="1200" dirty="0" smtClean="0">
                        <a:latin typeface="Cambria Math"/>
                      </a:rPr>
                      <m:t>𝐵</m:t>
                    </m:r>
                  </m:e>
                  <m:sub>
                    <m:r>
                      <a:rPr lang="en-US" sz="2000" b="0" i="1" kern="1200" dirty="0" smtClean="0">
                        <a:latin typeface="Cambria Math"/>
                      </a:rPr>
                      <m:t>𝑥</m:t>
                    </m:r>
                  </m:sub>
                </m:sSub>
              </m:oMath>
            </m:oMathPara>
          </a14:m>
          <a:endParaRPr lang="es-ES" sz="2000" kern="1200" dirty="0"/>
        </a:p>
      </dsp:txBody>
      <dsp:txXfrm>
        <a:off x="19487" y="19977"/>
        <a:ext cx="360145" cy="535937"/>
      </dsp:txXfrm>
    </dsp:sp>
    <dsp:sp modelId="{811EA17E-D0D2-4F0C-8B37-06627A62A20A}">
      <dsp:nvSpPr>
        <dsp:cNvPr id="0" name=""/>
        <dsp:cNvSpPr/>
      </dsp:nvSpPr>
      <dsp:spPr>
        <a:xfrm>
          <a:off x="399119" y="583686"/>
          <a:ext cx="1135955" cy="55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err="1" smtClean="0"/>
            <a:t>Y_Train</a:t>
          </a:r>
          <a:endParaRPr lang="es-ES" sz="2000" kern="1200" dirty="0"/>
        </a:p>
      </dsp:txBody>
      <dsp:txXfrm>
        <a:off x="399119" y="583686"/>
        <a:ext cx="1135955" cy="555424"/>
      </dsp:txXfrm>
    </dsp:sp>
    <dsp:sp modelId="{099CF509-49FA-4CE6-B0C6-D64C9DEE7D1A}">
      <dsp:nvSpPr>
        <dsp:cNvPr id="0" name=""/>
        <dsp:cNvSpPr/>
      </dsp:nvSpPr>
      <dsp:spPr>
        <a:xfrm>
          <a:off x="0" y="583686"/>
          <a:ext cx="399119" cy="555424"/>
        </a:xfrm>
        <a:prstGeom prst="round2SameRect">
          <a:avLst>
            <a:gd name="adj1" fmla="val 16670"/>
            <a:gd name="adj2" fmla="val 0"/>
          </a:avLst>
        </a:prstGeom>
        <a:solidFill>
          <a:schemeClr val="accent1">
            <a:lumMod val="40000"/>
            <a:lumOff val="6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i="1" kern="1200" dirty="0" smtClean="0">
                        <a:latin typeface="Cambria Math"/>
                      </a:rPr>
                    </m:ctrlPr>
                  </m:sSubPr>
                  <m:e>
                    <m:r>
                      <a:rPr lang="en-US" sz="2000" b="0" i="1" kern="1200" dirty="0" smtClean="0">
                        <a:latin typeface="Cambria Math"/>
                      </a:rPr>
                      <m:t>𝐸</m:t>
                    </m:r>
                  </m:e>
                  <m:sub>
                    <m:r>
                      <a:rPr lang="en-US" sz="2000" b="0" i="1" kern="1200" dirty="0" smtClean="0">
                        <a:latin typeface="Cambria Math"/>
                      </a:rPr>
                      <m:t>𝑦</m:t>
                    </m:r>
                  </m:sub>
                </m:sSub>
              </m:oMath>
            </m:oMathPara>
          </a14:m>
          <a:endParaRPr lang="es-ES" sz="2000" kern="1200" dirty="0"/>
        </a:p>
      </dsp:txBody>
      <dsp:txXfrm>
        <a:off x="19487" y="603173"/>
        <a:ext cx="360145" cy="535937"/>
      </dsp:txXfrm>
    </dsp:sp>
    <dsp:sp modelId="{68418439-622D-44FA-BA43-60CE642606DB}">
      <dsp:nvSpPr>
        <dsp:cNvPr id="0" name=""/>
        <dsp:cNvSpPr/>
      </dsp:nvSpPr>
      <dsp:spPr>
        <a:xfrm>
          <a:off x="399119" y="1166882"/>
          <a:ext cx="1135955" cy="55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err="1" smtClean="0"/>
            <a:t>X_Val</a:t>
          </a:r>
          <a:endParaRPr lang="es-ES" sz="2000" kern="1200" dirty="0"/>
        </a:p>
      </dsp:txBody>
      <dsp:txXfrm>
        <a:off x="399119" y="1166882"/>
        <a:ext cx="1135955" cy="555424"/>
      </dsp:txXfrm>
    </dsp:sp>
    <dsp:sp modelId="{A231F864-E11F-4740-92D3-250C1199C0C4}">
      <dsp:nvSpPr>
        <dsp:cNvPr id="0" name=""/>
        <dsp:cNvSpPr/>
      </dsp:nvSpPr>
      <dsp:spPr>
        <a:xfrm>
          <a:off x="0" y="1166882"/>
          <a:ext cx="399119" cy="555424"/>
        </a:xfrm>
        <a:prstGeom prst="round2SameRect">
          <a:avLst>
            <a:gd name="adj1" fmla="val 16670"/>
            <a:gd name="adj2" fmla="val 0"/>
          </a:avLst>
        </a:prstGeom>
        <a:solidFill>
          <a:schemeClr val="accent1">
            <a:lumMod val="40000"/>
            <a:lumOff val="6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i="1" kern="1200" dirty="0" smtClean="0">
                        <a:latin typeface="Cambria Math"/>
                      </a:rPr>
                    </m:ctrlPr>
                  </m:sSubPr>
                  <m:e>
                    <m:r>
                      <a:rPr lang="en-US" sz="2000" b="0" i="1" kern="1200" dirty="0" smtClean="0">
                        <a:latin typeface="Cambria Math"/>
                      </a:rPr>
                      <m:t>𝐵</m:t>
                    </m:r>
                  </m:e>
                  <m:sub>
                    <m:r>
                      <a:rPr lang="en-US" sz="2000" b="0" i="1" kern="1200" dirty="0" smtClean="0">
                        <a:latin typeface="Cambria Math"/>
                      </a:rPr>
                      <m:t>𝑦</m:t>
                    </m:r>
                  </m:sub>
                </m:sSub>
              </m:oMath>
            </m:oMathPara>
          </a14:m>
          <a:endParaRPr lang="es-ES" sz="2000" kern="1200" dirty="0"/>
        </a:p>
      </dsp:txBody>
      <dsp:txXfrm>
        <a:off x="19487" y="1186369"/>
        <a:ext cx="360145" cy="535937"/>
      </dsp:txXfrm>
    </dsp:sp>
    <dsp:sp modelId="{0DBBEBCF-A375-4E3A-B5D4-9E70DD3D992B}">
      <dsp:nvSpPr>
        <dsp:cNvPr id="0" name=""/>
        <dsp:cNvSpPr/>
      </dsp:nvSpPr>
      <dsp:spPr>
        <a:xfrm>
          <a:off x="399119" y="1750077"/>
          <a:ext cx="1135955" cy="55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err="1" smtClean="0"/>
            <a:t>Y_Val</a:t>
          </a:r>
          <a:endParaRPr lang="es-ES" sz="2000" kern="1200" dirty="0"/>
        </a:p>
      </dsp:txBody>
      <dsp:txXfrm>
        <a:off x="399119" y="1750077"/>
        <a:ext cx="1135955" cy="555424"/>
      </dsp:txXfrm>
    </dsp:sp>
    <dsp:sp modelId="{7E52F42B-F7A6-44EA-A4CD-E74F4E066EFA}">
      <dsp:nvSpPr>
        <dsp:cNvPr id="0" name=""/>
        <dsp:cNvSpPr/>
      </dsp:nvSpPr>
      <dsp:spPr>
        <a:xfrm>
          <a:off x="0" y="1750077"/>
          <a:ext cx="399119" cy="555424"/>
        </a:xfrm>
        <a:prstGeom prst="round2SameRect">
          <a:avLst>
            <a:gd name="adj1" fmla="val 16670"/>
            <a:gd name="adj2" fmla="val 0"/>
          </a:avLst>
        </a:prstGeom>
        <a:solidFill>
          <a:schemeClr val="accent1">
            <a:lumMod val="40000"/>
            <a:lumOff val="6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i="1" kern="1200" dirty="0" smtClean="0">
                        <a:latin typeface="Cambria Math"/>
                      </a:rPr>
                    </m:ctrlPr>
                  </m:sSubPr>
                  <m:e>
                    <m:r>
                      <a:rPr lang="en-US" sz="2000" b="0" i="1" kern="1200" dirty="0" smtClean="0">
                        <a:latin typeface="Cambria Math"/>
                      </a:rPr>
                      <m:t>𝐸</m:t>
                    </m:r>
                  </m:e>
                  <m:sub>
                    <m:r>
                      <a:rPr lang="en-US" sz="2000" b="0" i="1" kern="1200" dirty="0" smtClean="0">
                        <a:latin typeface="Cambria Math"/>
                      </a:rPr>
                      <m:t>𝑥</m:t>
                    </m:r>
                  </m:sub>
                </m:sSub>
              </m:oMath>
            </m:oMathPara>
          </a14:m>
          <a:endParaRPr lang="es-ES" sz="2000" kern="1200" dirty="0"/>
        </a:p>
      </dsp:txBody>
      <dsp:txXfrm>
        <a:off x="19487" y="1769564"/>
        <a:ext cx="360145" cy="5359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D0BE3-67D2-41DE-9135-0F05AA7847B1}">
      <dsp:nvSpPr>
        <dsp:cNvPr id="0" name=""/>
        <dsp:cNvSpPr/>
      </dsp:nvSpPr>
      <dsp:spPr>
        <a:xfrm>
          <a:off x="0" y="2305502"/>
          <a:ext cx="1535075"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69ED7A-F05A-40EC-B120-EADB15F32F70}">
      <dsp:nvSpPr>
        <dsp:cNvPr id="0" name=""/>
        <dsp:cNvSpPr/>
      </dsp:nvSpPr>
      <dsp:spPr>
        <a:xfrm>
          <a:off x="0" y="1722306"/>
          <a:ext cx="1535075"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AF75F7-6B87-4FA0-B86D-544AB4C3B4D9}">
      <dsp:nvSpPr>
        <dsp:cNvPr id="0" name=""/>
        <dsp:cNvSpPr/>
      </dsp:nvSpPr>
      <dsp:spPr>
        <a:xfrm>
          <a:off x="0" y="1139110"/>
          <a:ext cx="1535075"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D859B0-9BDA-4488-B638-CBA6177D3628}">
      <dsp:nvSpPr>
        <dsp:cNvPr id="0" name=""/>
        <dsp:cNvSpPr/>
      </dsp:nvSpPr>
      <dsp:spPr>
        <a:xfrm>
          <a:off x="0" y="555915"/>
          <a:ext cx="1535075"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C1E094-3255-4484-8762-2BECF3A43F43}">
      <dsp:nvSpPr>
        <dsp:cNvPr id="0" name=""/>
        <dsp:cNvSpPr/>
      </dsp:nvSpPr>
      <dsp:spPr>
        <a:xfrm>
          <a:off x="399119" y="490"/>
          <a:ext cx="1135955" cy="55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err="1" smtClean="0"/>
            <a:t>X_Train</a:t>
          </a:r>
          <a:endParaRPr lang="es-ES" sz="2000" kern="1200" dirty="0"/>
        </a:p>
      </dsp:txBody>
      <dsp:txXfrm>
        <a:off x="399119" y="490"/>
        <a:ext cx="1135955" cy="555424"/>
      </dsp:txXfrm>
    </dsp:sp>
    <dsp:sp modelId="{22367A1A-9671-40EB-A0C9-02FBEE35188F}">
      <dsp:nvSpPr>
        <dsp:cNvPr id="0" name=""/>
        <dsp:cNvSpPr/>
      </dsp:nvSpPr>
      <dsp:spPr>
        <a:xfrm>
          <a:off x="0" y="490"/>
          <a:ext cx="399119" cy="555424"/>
        </a:xfrm>
        <a:prstGeom prst="round2SameRect">
          <a:avLst>
            <a:gd name="adj1" fmla="val 16670"/>
            <a:gd name="adj2" fmla="val 0"/>
          </a:avLst>
        </a:prstGeom>
        <a:solidFill>
          <a:schemeClr val="accent1">
            <a:lumMod val="40000"/>
            <a:lumOff val="6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i="1" kern="1200" dirty="0" smtClean="0">
                        <a:latin typeface="Cambria Math"/>
                      </a:rPr>
                    </m:ctrlPr>
                  </m:sSubPr>
                  <m:e>
                    <m:r>
                      <a:rPr lang="en-US" sz="2000" b="0" i="1" kern="1200" dirty="0" smtClean="0">
                        <a:latin typeface="Cambria Math"/>
                      </a:rPr>
                      <m:t>𝐵</m:t>
                    </m:r>
                  </m:e>
                  <m:sub>
                    <m:r>
                      <a:rPr lang="en-US" sz="2000" b="0" i="1" kern="1200" dirty="0" smtClean="0">
                        <a:latin typeface="Cambria Math"/>
                      </a:rPr>
                      <m:t>𝑥</m:t>
                    </m:r>
                  </m:sub>
                </m:sSub>
              </m:oMath>
            </m:oMathPara>
          </a14:m>
          <a:endParaRPr lang="es-ES" sz="2000" kern="1200" dirty="0"/>
        </a:p>
      </dsp:txBody>
      <dsp:txXfrm>
        <a:off x="19487" y="19977"/>
        <a:ext cx="360145" cy="535937"/>
      </dsp:txXfrm>
    </dsp:sp>
    <dsp:sp modelId="{811EA17E-D0D2-4F0C-8B37-06627A62A20A}">
      <dsp:nvSpPr>
        <dsp:cNvPr id="0" name=""/>
        <dsp:cNvSpPr/>
      </dsp:nvSpPr>
      <dsp:spPr>
        <a:xfrm>
          <a:off x="399119" y="583686"/>
          <a:ext cx="1135955" cy="55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err="1" smtClean="0"/>
            <a:t>Y_Train</a:t>
          </a:r>
          <a:endParaRPr lang="es-ES" sz="2000" kern="1200" dirty="0"/>
        </a:p>
      </dsp:txBody>
      <dsp:txXfrm>
        <a:off x="399119" y="583686"/>
        <a:ext cx="1135955" cy="555424"/>
      </dsp:txXfrm>
    </dsp:sp>
    <dsp:sp modelId="{099CF509-49FA-4CE6-B0C6-D64C9DEE7D1A}">
      <dsp:nvSpPr>
        <dsp:cNvPr id="0" name=""/>
        <dsp:cNvSpPr/>
      </dsp:nvSpPr>
      <dsp:spPr>
        <a:xfrm>
          <a:off x="0" y="583686"/>
          <a:ext cx="399119" cy="555424"/>
        </a:xfrm>
        <a:prstGeom prst="round2SameRect">
          <a:avLst>
            <a:gd name="adj1" fmla="val 16670"/>
            <a:gd name="adj2" fmla="val 0"/>
          </a:avLst>
        </a:prstGeom>
        <a:solidFill>
          <a:schemeClr val="accent1">
            <a:lumMod val="40000"/>
            <a:lumOff val="6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2000" i="1" kern="1200" dirty="0" smtClean="0">
                        <a:latin typeface="Cambria Math"/>
                      </a:rPr>
                    </m:ctrlPr>
                  </m:sSupPr>
                  <m:e>
                    <m:sSub>
                      <m:sSubPr>
                        <m:ctrlPr>
                          <a:rPr lang="en-US" sz="2000" i="1" kern="1200" dirty="0" smtClean="0">
                            <a:latin typeface="Cambria Math"/>
                          </a:rPr>
                        </m:ctrlPr>
                      </m:sSubPr>
                      <m:e>
                        <m:r>
                          <a:rPr lang="en-US" sz="2000" b="0" i="1" kern="1200" dirty="0" smtClean="0">
                            <a:latin typeface="Cambria Math"/>
                          </a:rPr>
                          <m:t> </m:t>
                        </m:r>
                        <m:r>
                          <a:rPr lang="en-US" sz="2000" b="0" i="1" kern="1200" dirty="0" smtClean="0">
                            <a:latin typeface="Cambria Math"/>
                          </a:rPr>
                          <m:t>𝐵</m:t>
                        </m:r>
                      </m:e>
                      <m:sub>
                        <m:r>
                          <a:rPr lang="en-US" sz="2000" b="0" i="1" kern="1200" dirty="0" smtClean="0">
                            <a:latin typeface="Cambria Math"/>
                          </a:rPr>
                          <m:t>𝑥</m:t>
                        </m:r>
                      </m:sub>
                    </m:sSub>
                  </m:e>
                  <m:sup>
                    <m:r>
                      <a:rPr lang="en-US" sz="2000" b="0" i="1" kern="1200" dirty="0" smtClean="0">
                        <a:latin typeface="Cambria Math"/>
                      </a:rPr>
                      <m:t>𝑠</m:t>
                    </m:r>
                  </m:sup>
                </m:sSup>
              </m:oMath>
            </m:oMathPara>
          </a14:m>
          <a:endParaRPr lang="es-ES" sz="2000" kern="1200" dirty="0"/>
        </a:p>
      </dsp:txBody>
      <dsp:txXfrm>
        <a:off x="19487" y="603173"/>
        <a:ext cx="360145" cy="535937"/>
      </dsp:txXfrm>
    </dsp:sp>
    <dsp:sp modelId="{68418439-622D-44FA-BA43-60CE642606DB}">
      <dsp:nvSpPr>
        <dsp:cNvPr id="0" name=""/>
        <dsp:cNvSpPr/>
      </dsp:nvSpPr>
      <dsp:spPr>
        <a:xfrm>
          <a:off x="399119" y="1166882"/>
          <a:ext cx="1135955" cy="55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err="1" smtClean="0"/>
            <a:t>X_Val</a:t>
          </a:r>
          <a:endParaRPr lang="es-ES" sz="2000" kern="1200" dirty="0"/>
        </a:p>
      </dsp:txBody>
      <dsp:txXfrm>
        <a:off x="399119" y="1166882"/>
        <a:ext cx="1135955" cy="555424"/>
      </dsp:txXfrm>
    </dsp:sp>
    <dsp:sp modelId="{A231F864-E11F-4740-92D3-250C1199C0C4}">
      <dsp:nvSpPr>
        <dsp:cNvPr id="0" name=""/>
        <dsp:cNvSpPr/>
      </dsp:nvSpPr>
      <dsp:spPr>
        <a:xfrm>
          <a:off x="0" y="1166882"/>
          <a:ext cx="399119" cy="555424"/>
        </a:xfrm>
        <a:prstGeom prst="round2SameRect">
          <a:avLst>
            <a:gd name="adj1" fmla="val 16670"/>
            <a:gd name="adj2" fmla="val 0"/>
          </a:avLst>
        </a:prstGeom>
        <a:solidFill>
          <a:schemeClr val="accent1">
            <a:lumMod val="40000"/>
            <a:lumOff val="6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b>
                  <m:sSubPr>
                    <m:ctrlPr>
                      <a:rPr lang="en-US" sz="2000" i="1" kern="1200" dirty="0" smtClean="0">
                        <a:latin typeface="Cambria Math"/>
                      </a:rPr>
                    </m:ctrlPr>
                  </m:sSubPr>
                  <m:e>
                    <m:r>
                      <a:rPr lang="en-US" sz="2000" b="0" i="1" kern="1200" dirty="0" smtClean="0">
                        <a:latin typeface="Cambria Math"/>
                      </a:rPr>
                      <m:t>𝐵</m:t>
                    </m:r>
                  </m:e>
                  <m:sub>
                    <m:r>
                      <a:rPr lang="en-US" sz="2000" b="0" i="1" kern="1200" dirty="0" smtClean="0">
                        <a:latin typeface="Cambria Math"/>
                      </a:rPr>
                      <m:t>𝑥</m:t>
                    </m:r>
                  </m:sub>
                </m:sSub>
              </m:oMath>
            </m:oMathPara>
          </a14:m>
          <a:endParaRPr lang="es-ES" sz="2000" kern="1200" dirty="0"/>
        </a:p>
      </dsp:txBody>
      <dsp:txXfrm>
        <a:off x="19487" y="1186369"/>
        <a:ext cx="360145" cy="535937"/>
      </dsp:txXfrm>
    </dsp:sp>
    <dsp:sp modelId="{0DBBEBCF-A375-4E3A-B5D4-9E70DD3D992B}">
      <dsp:nvSpPr>
        <dsp:cNvPr id="0" name=""/>
        <dsp:cNvSpPr/>
      </dsp:nvSpPr>
      <dsp:spPr>
        <a:xfrm>
          <a:off x="399119" y="1750077"/>
          <a:ext cx="1135955" cy="55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90000"/>
            </a:lnSpc>
            <a:spcBef>
              <a:spcPct val="0"/>
            </a:spcBef>
            <a:spcAft>
              <a:spcPct val="35000"/>
            </a:spcAft>
          </a:pPr>
          <a:r>
            <a:rPr lang="en-US" sz="2000" kern="1200" dirty="0" err="1" smtClean="0"/>
            <a:t>Y_Val</a:t>
          </a:r>
          <a:endParaRPr lang="es-ES" sz="2000" kern="1200" dirty="0"/>
        </a:p>
      </dsp:txBody>
      <dsp:txXfrm>
        <a:off x="399119" y="1750077"/>
        <a:ext cx="1135955" cy="555424"/>
      </dsp:txXfrm>
    </dsp:sp>
    <dsp:sp modelId="{7E52F42B-F7A6-44EA-A4CD-E74F4E066EFA}">
      <dsp:nvSpPr>
        <dsp:cNvPr id="0" name=""/>
        <dsp:cNvSpPr/>
      </dsp:nvSpPr>
      <dsp:spPr>
        <a:xfrm>
          <a:off x="0" y="1750077"/>
          <a:ext cx="399119" cy="555424"/>
        </a:xfrm>
        <a:prstGeom prst="round2SameRect">
          <a:avLst>
            <a:gd name="adj1" fmla="val 16670"/>
            <a:gd name="adj2" fmla="val 0"/>
          </a:avLst>
        </a:prstGeom>
        <a:solidFill>
          <a:schemeClr val="accent1">
            <a:lumMod val="40000"/>
            <a:lumOff val="6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sSup>
                  <m:sSupPr>
                    <m:ctrlPr>
                      <a:rPr lang="en-US" sz="2000" i="1" kern="1200" dirty="0" smtClean="0">
                        <a:latin typeface="Cambria Math"/>
                      </a:rPr>
                    </m:ctrlPr>
                  </m:sSupPr>
                  <m:e>
                    <m:sSub>
                      <m:sSubPr>
                        <m:ctrlPr>
                          <a:rPr lang="en-US" sz="2000" i="1" kern="1200" dirty="0" smtClean="0">
                            <a:latin typeface="Cambria Math"/>
                          </a:rPr>
                        </m:ctrlPr>
                      </m:sSubPr>
                      <m:e>
                        <m:r>
                          <a:rPr lang="en-US" sz="2000" b="0" i="1" kern="1200" dirty="0" smtClean="0">
                            <a:latin typeface="Cambria Math"/>
                          </a:rPr>
                          <m:t> </m:t>
                        </m:r>
                        <m:r>
                          <a:rPr lang="en-US" sz="2000" b="0" i="1" kern="1200" dirty="0" smtClean="0">
                            <a:latin typeface="Cambria Math"/>
                          </a:rPr>
                          <m:t>𝐵</m:t>
                        </m:r>
                      </m:e>
                      <m:sub>
                        <m:r>
                          <a:rPr lang="en-US" sz="2000" b="0" i="1" kern="1200" dirty="0" smtClean="0">
                            <a:latin typeface="Cambria Math"/>
                          </a:rPr>
                          <m:t>𝑥</m:t>
                        </m:r>
                      </m:sub>
                    </m:sSub>
                  </m:e>
                  <m:sup>
                    <m:r>
                      <a:rPr lang="en-US" sz="2000" b="0" i="1" kern="1200" dirty="0" smtClean="0">
                        <a:latin typeface="Cambria Math"/>
                      </a:rPr>
                      <m:t>𝑠</m:t>
                    </m:r>
                  </m:sup>
                </m:sSup>
              </m:oMath>
            </m:oMathPara>
          </a14:m>
          <a:endParaRPr lang="es-ES" sz="2000" kern="1200" dirty="0"/>
        </a:p>
      </dsp:txBody>
      <dsp:txXfrm>
        <a:off x="19487" y="1769564"/>
        <a:ext cx="360145" cy="53593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Lista de fichas"/>
  <dgm:desc val="Se usa para mostrar bloques de información no secuencial o agrupados. Funciona bien con listas con una cantidad pequeña de texto de Nivel 1. El primer elemento de Nivel 2 se muestra junto al texto de Nivel 1. El resto de texto de Nivel 2 aparece debajo del texto de Nivel 1."/>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11/layout/TabList">
  <dgm:title val="Lista de fichas"/>
  <dgm:desc val="Se usa para mostrar bloques de información no secuencial o agrupados. Funciona bien con listas con una cantidad pequeña de texto de Nivel 1. El primer elemento de Nivel 2 se muestra junto al texto de Nivel 1. El resto de texto de Nivel 2 aparece debajo del texto de Nivel 1."/>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244A2-1E1B-4B98-BB1F-656F9EB628A4}" type="datetimeFigureOut">
              <a:rPr lang="es-ES" smtClean="0"/>
              <a:t>02/07/2018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18C9A-4D9D-4184-BC21-3BA71CADE309}" type="slidenum">
              <a:rPr lang="es-ES" smtClean="0"/>
              <a:t>‹Nº›</a:t>
            </a:fld>
            <a:endParaRPr lang="es-ES"/>
          </a:p>
        </p:txBody>
      </p:sp>
    </p:spTree>
    <p:extLst>
      <p:ext uri="{BB962C8B-B14F-4D97-AF65-F5344CB8AC3E}">
        <p14:creationId xmlns:p14="http://schemas.microsoft.com/office/powerpoint/2010/main" val="2540722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2</a:t>
            </a:fld>
            <a:endParaRPr lang="es-ES"/>
          </a:p>
        </p:txBody>
      </p:sp>
    </p:spTree>
    <p:extLst>
      <p:ext uri="{BB962C8B-B14F-4D97-AF65-F5344CB8AC3E}">
        <p14:creationId xmlns:p14="http://schemas.microsoft.com/office/powerpoint/2010/main" val="3514794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baseline="0" dirty="0" smtClean="0"/>
              <a:t>Until here we have seen how neural network work, and that TFR of the data will be used as input for the ML model. To </a:t>
            </a:r>
            <a:r>
              <a:rPr lang="en-US" sz="1200" b="1" baseline="0" dirty="0" smtClean="0"/>
              <a:t>bring together</a:t>
            </a:r>
            <a:r>
              <a:rPr lang="en-US" sz="1200" baseline="0" dirty="0" smtClean="0"/>
              <a:t> these concept Recurrent neural network are used.</a:t>
            </a:r>
          </a:p>
          <a:p>
            <a:endParaRPr lang="en-US" sz="1200" baseline="0" dirty="0" smtClean="0"/>
          </a:p>
          <a:p>
            <a:r>
              <a:rPr lang="en-US" sz="1200" baseline="0" dirty="0" smtClean="0"/>
              <a:t>The main idea is that RNN process one neural network at each time step. And the </a:t>
            </a:r>
            <a:r>
              <a:rPr lang="en-US" sz="1200" b="1" baseline="0" dirty="0" smtClean="0"/>
              <a:t>mayor benefit </a:t>
            </a:r>
            <a:r>
              <a:rPr lang="en-US" sz="1200" baseline="0" dirty="0" smtClean="0"/>
              <a:t>is that since our data is sequential it can find patterns in the sequence that </a:t>
            </a:r>
            <a:r>
              <a:rPr lang="en-US" sz="1200" b="1" baseline="0" dirty="0" smtClean="0"/>
              <a:t>bring in </a:t>
            </a:r>
            <a:r>
              <a:rPr lang="en-US" sz="1200" baseline="0" dirty="0" smtClean="0"/>
              <a:t>more information for the mapping function. RNN take as input the current time step column of the TFR as well as results from previous time steps. </a:t>
            </a:r>
          </a:p>
          <a:p>
            <a:endParaRPr lang="en-US" sz="1200" baseline="0" dirty="0" smtClean="0"/>
          </a:p>
          <a:p>
            <a:r>
              <a:rPr lang="en-US" sz="1200" baseline="0" dirty="0" smtClean="0"/>
              <a:t>The specific model used in this work is a </a:t>
            </a:r>
            <a:r>
              <a:rPr lang="en-US" sz="1200" b="1" baseline="0" dirty="0" smtClean="0"/>
              <a:t>LSTM network</a:t>
            </a:r>
            <a:r>
              <a:rPr lang="en-US" sz="1200" baseline="0" dirty="0" smtClean="0"/>
              <a:t>, a particular type of Recurrent </a:t>
            </a:r>
            <a:r>
              <a:rPr lang="en-US" sz="1200" dirty="0" smtClean="0"/>
              <a:t>Neural Network that excels in finding long term</a:t>
            </a:r>
            <a:r>
              <a:rPr lang="en-US" sz="1200" baseline="0" dirty="0" smtClean="0"/>
              <a:t> dependencies in the data.</a:t>
            </a:r>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11</a:t>
            </a:fld>
            <a:endParaRPr lang="es-ES"/>
          </a:p>
        </p:txBody>
      </p:sp>
    </p:spTree>
    <p:extLst>
      <p:ext uri="{BB962C8B-B14F-4D97-AF65-F5344CB8AC3E}">
        <p14:creationId xmlns:p14="http://schemas.microsoft.com/office/powerpoint/2010/main" val="323367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Generating Electromagnetic time series can be done in Python with the NumPy module. Working with synthetic data is crucial since </a:t>
            </a:r>
            <a:r>
              <a:rPr lang="en-US" sz="1200" b="1" kern="1200" dirty="0" smtClean="0">
                <a:solidFill>
                  <a:schemeClr val="tx1"/>
                </a:solidFill>
                <a:effectLst/>
                <a:latin typeface="+mn-lt"/>
                <a:ea typeface="+mn-ea"/>
                <a:cs typeface="+mn-cs"/>
              </a:rPr>
              <a:t>it provides validation </a:t>
            </a:r>
            <a:r>
              <a:rPr lang="en-US" sz="1200" kern="1200" dirty="0" smtClean="0">
                <a:solidFill>
                  <a:schemeClr val="tx1"/>
                </a:solidFill>
                <a:effectLst/>
                <a:latin typeface="+mn-lt"/>
                <a:ea typeface="+mn-ea"/>
                <a:cs typeface="+mn-cs"/>
              </a:rPr>
              <a:t>for the model. This procedure is summarized</a:t>
            </a:r>
            <a:r>
              <a:rPr lang="en-US" sz="1200" kern="1200" baseline="0" dirty="0" smtClean="0">
                <a:solidFill>
                  <a:schemeClr val="tx1"/>
                </a:solidFill>
                <a:effectLst/>
                <a:latin typeface="+mn-lt"/>
                <a:ea typeface="+mn-ea"/>
                <a:cs typeface="+mn-cs"/>
              </a:rPr>
              <a:t> as: </a:t>
            </a:r>
          </a:p>
          <a:p>
            <a:pPr marL="228600" lvl="0" indent="-228600" algn="ctr" defTabSz="933450">
              <a:lnSpc>
                <a:spcPct val="90000"/>
              </a:lnSpc>
              <a:spcBef>
                <a:spcPct val="0"/>
              </a:spcBef>
              <a:spcAft>
                <a:spcPct val="35000"/>
              </a:spcAft>
              <a:buFont typeface="+mj-lt"/>
              <a:buAutoNum type="arabicPeriod"/>
            </a:pPr>
            <a:endParaRPr lang="en-US" sz="1200" dirty="0" smtClean="0">
              <a:solidFill>
                <a:schemeClr val="tx1"/>
              </a:solidFill>
            </a:endParaRPr>
          </a:p>
          <a:p>
            <a:pPr marL="685800" lvl="1" indent="-228600" algn="l" defTabSz="933450">
              <a:lnSpc>
                <a:spcPct val="90000"/>
              </a:lnSpc>
              <a:spcBef>
                <a:spcPct val="0"/>
              </a:spcBef>
              <a:spcAft>
                <a:spcPct val="35000"/>
              </a:spcAft>
              <a:buFont typeface="+mj-lt"/>
              <a:buAutoNum type="arabicPeriod"/>
            </a:pPr>
            <a:r>
              <a:rPr lang="en-US" sz="1200" dirty="0" smtClean="0">
                <a:solidFill>
                  <a:schemeClr val="tx1"/>
                </a:solidFill>
              </a:rPr>
              <a:t>Assuming Parameters </a:t>
            </a:r>
          </a:p>
          <a:p>
            <a:pPr marL="685800" lvl="1" indent="-228600" algn="l" defTabSz="933450">
              <a:lnSpc>
                <a:spcPct val="90000"/>
              </a:lnSpc>
              <a:spcBef>
                <a:spcPct val="0"/>
              </a:spcBef>
              <a:spcAft>
                <a:spcPct val="35000"/>
              </a:spcAft>
              <a:buFont typeface="+mj-lt"/>
              <a:buAutoNum type="arabicPeriod"/>
            </a:pPr>
            <a:r>
              <a:rPr lang="en-US" sz="1200" dirty="0" smtClean="0">
                <a:solidFill>
                  <a:schemeClr val="tx1"/>
                </a:solidFill>
              </a:rPr>
              <a:t>Generating the magnetic field B (120Hz fundamental frequency) </a:t>
            </a:r>
          </a:p>
          <a:p>
            <a:pPr marL="685800" lvl="1" indent="-228600" algn="l" defTabSz="933450">
              <a:lnSpc>
                <a:spcPct val="90000"/>
              </a:lnSpc>
              <a:spcBef>
                <a:spcPct val="0"/>
              </a:spcBef>
              <a:spcAft>
                <a:spcPct val="35000"/>
              </a:spcAft>
              <a:buFont typeface="+mj-lt"/>
              <a:buAutoNum type="arabicPeriod"/>
            </a:pPr>
            <a:r>
              <a:rPr lang="en-US" sz="1200" dirty="0" smtClean="0">
                <a:solidFill>
                  <a:schemeClr val="tx1"/>
                </a:solidFill>
                <a:sym typeface="Wingdings" panose="05000000000000000000" pitchFamily="2" charset="2"/>
              </a:rPr>
              <a:t>Generating the impedance matrix Z (Assume the</a:t>
            </a:r>
            <a:r>
              <a:rPr lang="en-US" sz="1200" baseline="0" dirty="0" smtClean="0">
                <a:solidFill>
                  <a:schemeClr val="tx1"/>
                </a:solidFill>
                <a:sym typeface="Wingdings" panose="05000000000000000000" pitchFamily="2" charset="2"/>
              </a:rPr>
              <a:t> resistivity for a homogenous medium) </a:t>
            </a:r>
            <a:endParaRPr lang="en-US" sz="1200" dirty="0" smtClean="0">
              <a:solidFill>
                <a:schemeClr val="tx1"/>
              </a:solidFill>
              <a:sym typeface="Wingdings" panose="05000000000000000000" pitchFamily="2" charset="2"/>
            </a:endParaRPr>
          </a:p>
          <a:p>
            <a:pPr marL="685800" lvl="1" indent="-228600" algn="l" defTabSz="933450">
              <a:lnSpc>
                <a:spcPct val="90000"/>
              </a:lnSpc>
              <a:spcBef>
                <a:spcPct val="0"/>
              </a:spcBef>
              <a:spcAft>
                <a:spcPct val="35000"/>
              </a:spcAft>
              <a:buFont typeface="+mj-lt"/>
              <a:buAutoNum type="arabicPeriod"/>
            </a:pPr>
            <a:r>
              <a:rPr lang="en-US" sz="1200" dirty="0" smtClean="0">
                <a:solidFill>
                  <a:schemeClr val="tx1"/>
                </a:solidFill>
                <a:sym typeface="Wingdings" panose="05000000000000000000" pitchFamily="2" charset="2"/>
              </a:rPr>
              <a:t>Generating the electric field from E = ZB</a:t>
            </a:r>
          </a:p>
          <a:p>
            <a:pPr marL="685800" lvl="1" indent="-228600" algn="l" defTabSz="933450">
              <a:lnSpc>
                <a:spcPct val="90000"/>
              </a:lnSpc>
              <a:spcBef>
                <a:spcPct val="0"/>
              </a:spcBef>
              <a:spcAft>
                <a:spcPct val="35000"/>
              </a:spcAft>
              <a:buFont typeface="+mj-lt"/>
              <a:buAutoNum type="arabicPeriod"/>
            </a:pPr>
            <a:r>
              <a:rPr lang="en-US" sz="1200" dirty="0" smtClean="0">
                <a:solidFill>
                  <a:schemeClr val="tx1"/>
                </a:solidFill>
                <a:sym typeface="Wingdings" panose="05000000000000000000" pitchFamily="2" charset="2"/>
              </a:rPr>
              <a:t>Generating the random noise (Gaussian</a:t>
            </a:r>
            <a:r>
              <a:rPr lang="en-US" sz="1200" baseline="0" dirty="0" smtClean="0">
                <a:solidFill>
                  <a:schemeClr val="tx1"/>
                </a:solidFill>
                <a:sym typeface="Wingdings" panose="05000000000000000000" pitchFamily="2" charset="2"/>
              </a:rPr>
              <a:t> distribution) </a:t>
            </a:r>
            <a:endParaRPr lang="en-US" sz="1200" dirty="0" smtClean="0">
              <a:solidFill>
                <a:schemeClr val="tx1"/>
              </a:solidFill>
              <a:sym typeface="Wingdings" panose="05000000000000000000" pitchFamily="2" charset="2"/>
            </a:endParaRPr>
          </a:p>
          <a:p>
            <a:pPr marL="685800" lvl="1" indent="-228600" algn="l" defTabSz="933450">
              <a:lnSpc>
                <a:spcPct val="90000"/>
              </a:lnSpc>
              <a:spcBef>
                <a:spcPct val="0"/>
              </a:spcBef>
              <a:spcAft>
                <a:spcPct val="35000"/>
              </a:spcAft>
              <a:buFont typeface="+mj-lt"/>
              <a:buAutoNum type="arabicPeriod"/>
            </a:pPr>
            <a:r>
              <a:rPr lang="en-US" sz="1200" dirty="0" smtClean="0">
                <a:solidFill>
                  <a:schemeClr val="tx1"/>
                </a:solidFill>
                <a:sym typeface="Wingdings" panose="05000000000000000000" pitchFamily="2" charset="2"/>
              </a:rPr>
              <a:t>Add the noise to the EM fields</a:t>
            </a:r>
            <a:endParaRPr lang="en-US" sz="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kern="1200" dirty="0" smtClean="0">
              <a:solidFill>
                <a:schemeClr val="tx1"/>
              </a:solidFill>
              <a:effectLst/>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12</a:t>
            </a:fld>
            <a:endParaRPr lang="es-ES"/>
          </a:p>
        </p:txBody>
      </p:sp>
    </p:spTree>
    <p:extLst>
      <p:ext uri="{BB962C8B-B14F-4D97-AF65-F5344CB8AC3E}">
        <p14:creationId xmlns:p14="http://schemas.microsoft.com/office/powerpoint/2010/main" val="877951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slides provides comparison</a:t>
            </a:r>
            <a:r>
              <a:rPr lang="en-US" sz="1200" kern="1200" baseline="0" dirty="0" smtClean="0">
                <a:solidFill>
                  <a:schemeClr val="tx1"/>
                </a:solidFill>
                <a:effectLst/>
                <a:latin typeface="+mn-lt"/>
                <a:ea typeface="+mn-ea"/>
                <a:cs typeface="+mn-cs"/>
              </a:rPr>
              <a:t> of noise free vs noisy signal. </a:t>
            </a:r>
            <a:endParaRPr lang="es-ES" sz="1200" kern="1200" dirty="0" smtClean="0">
              <a:solidFill>
                <a:schemeClr val="tx1"/>
              </a:solidFill>
              <a:effectLst/>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13</a:t>
            </a:fld>
            <a:endParaRPr lang="es-ES"/>
          </a:p>
        </p:txBody>
      </p:sp>
    </p:spTree>
    <p:extLst>
      <p:ext uri="{BB962C8B-B14F-4D97-AF65-F5344CB8AC3E}">
        <p14:creationId xmlns:p14="http://schemas.microsoft.com/office/powerpoint/2010/main" val="877951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Feature</a:t>
            </a:r>
            <a:r>
              <a:rPr lang="en-US" baseline="0" dirty="0" smtClean="0"/>
              <a:t> engineering the noisy EM fields, again, is applying the S-transform to the field components to obtain the power matrices, for inputting these matrices' columns at every time step into the ML model.</a:t>
            </a:r>
          </a:p>
          <a:p>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14</a:t>
            </a:fld>
            <a:endParaRPr lang="es-ES"/>
          </a:p>
        </p:txBody>
      </p:sp>
    </p:spTree>
    <p:extLst>
      <p:ext uri="{BB962C8B-B14F-4D97-AF65-F5344CB8AC3E}">
        <p14:creationId xmlns:p14="http://schemas.microsoft.com/office/powerpoint/2010/main" val="877951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slides provides comparison</a:t>
            </a:r>
            <a:r>
              <a:rPr lang="en-US" sz="1200" kern="1200" baseline="0" dirty="0" smtClean="0">
                <a:solidFill>
                  <a:schemeClr val="tx1"/>
                </a:solidFill>
                <a:effectLst/>
                <a:latin typeface="+mn-lt"/>
                <a:ea typeface="+mn-ea"/>
                <a:cs typeface="+mn-cs"/>
              </a:rPr>
              <a:t> of the S-transform of the noise free vs noisy signal. </a:t>
            </a:r>
            <a:endParaRPr lang="es-ES" sz="1200" kern="1200" dirty="0" smtClean="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0B118C9A-4D9D-4184-BC21-3BA71CADE309}" type="slidenum">
              <a:rPr lang="es-ES" smtClean="0"/>
              <a:t>15</a:t>
            </a:fld>
            <a:endParaRPr lang="es-ES"/>
          </a:p>
        </p:txBody>
      </p:sp>
    </p:spTree>
    <p:extLst>
      <p:ext uri="{BB962C8B-B14F-4D97-AF65-F5344CB8AC3E}">
        <p14:creationId xmlns:p14="http://schemas.microsoft.com/office/powerpoint/2010/main" val="2607658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lvl="0" indent="0" algn="l" defTabSz="933450">
              <a:lnSpc>
                <a:spcPct val="90000"/>
              </a:lnSpc>
              <a:spcBef>
                <a:spcPct val="0"/>
              </a:spcBef>
              <a:spcAft>
                <a:spcPct val="35000"/>
              </a:spcAft>
              <a:buFont typeface="+mj-lt"/>
              <a:buNone/>
            </a:pPr>
            <a:r>
              <a:rPr lang="en-US" sz="1200" dirty="0" smtClean="0">
                <a:solidFill>
                  <a:schemeClr val="tx1"/>
                </a:solidFill>
                <a:sym typeface="Wingdings" panose="05000000000000000000" pitchFamily="2" charset="2"/>
              </a:rPr>
              <a:t>Once obtained</a:t>
            </a:r>
            <a:r>
              <a:rPr lang="en-US" sz="1200" baseline="0" dirty="0" smtClean="0">
                <a:solidFill>
                  <a:schemeClr val="tx1"/>
                </a:solidFill>
                <a:sym typeface="Wingdings" panose="05000000000000000000" pitchFamily="2" charset="2"/>
              </a:rPr>
              <a:t> the power matrix from the S-transform, the procedure for training (or fitting the data) is:</a:t>
            </a:r>
          </a:p>
          <a:p>
            <a:pPr marL="228600" lvl="0" indent="-228600" algn="l" defTabSz="933450">
              <a:lnSpc>
                <a:spcPct val="90000"/>
              </a:lnSpc>
              <a:spcBef>
                <a:spcPct val="0"/>
              </a:spcBef>
              <a:spcAft>
                <a:spcPct val="35000"/>
              </a:spcAft>
              <a:buFont typeface="+mj-lt"/>
              <a:buAutoNum type="arabicPeriod"/>
            </a:pPr>
            <a:endParaRPr lang="en-US" sz="1200" dirty="0" smtClean="0">
              <a:solidFill>
                <a:schemeClr val="tx1"/>
              </a:solidFill>
              <a:sym typeface="Wingdings" panose="05000000000000000000" pitchFamily="2" charset="2"/>
            </a:endParaRPr>
          </a:p>
          <a:p>
            <a:pPr marL="228600" lvl="0" indent="-228600" algn="l" defTabSz="933450">
              <a:lnSpc>
                <a:spcPct val="90000"/>
              </a:lnSpc>
              <a:spcBef>
                <a:spcPct val="0"/>
              </a:spcBef>
              <a:spcAft>
                <a:spcPct val="35000"/>
              </a:spcAft>
              <a:buFont typeface="+mj-lt"/>
              <a:buAutoNum type="arabicPeriod"/>
            </a:pPr>
            <a:r>
              <a:rPr lang="en-US" sz="1200" dirty="0" smtClean="0">
                <a:solidFill>
                  <a:schemeClr val="tx1"/>
                </a:solidFill>
                <a:sym typeface="Wingdings" panose="05000000000000000000" pitchFamily="2" charset="2"/>
              </a:rPr>
              <a:t>Set Training (Bx maps to Ey) and Validation (By to Ex) </a:t>
            </a:r>
          </a:p>
          <a:p>
            <a:pPr marL="0" lvl="0" indent="0" algn="l" defTabSz="933450">
              <a:lnSpc>
                <a:spcPct val="90000"/>
              </a:lnSpc>
              <a:spcBef>
                <a:spcPct val="0"/>
              </a:spcBef>
              <a:spcAft>
                <a:spcPct val="35000"/>
              </a:spcAft>
              <a:buFont typeface="+mj-lt"/>
              <a:buNone/>
            </a:pPr>
            <a:r>
              <a:rPr lang="en-US" sz="1200" dirty="0" smtClean="0">
                <a:solidFill>
                  <a:schemeClr val="tx1"/>
                </a:solidFill>
                <a:sym typeface="Wingdings" panose="05000000000000000000" pitchFamily="2" charset="2"/>
              </a:rPr>
              <a:t>(this assumption</a:t>
            </a:r>
            <a:r>
              <a:rPr lang="en-US" sz="1200" baseline="0" dirty="0" smtClean="0">
                <a:solidFill>
                  <a:schemeClr val="tx1"/>
                </a:solidFill>
                <a:sym typeface="Wingdings" panose="05000000000000000000" pitchFamily="2" charset="2"/>
              </a:rPr>
              <a:t> can be made for a </a:t>
            </a:r>
            <a:r>
              <a:rPr lang="en-US" sz="1200" dirty="0" smtClean="0">
                <a:solidFill>
                  <a:schemeClr val="tx1"/>
                </a:solidFill>
                <a:sym typeface="Wingdings" panose="05000000000000000000" pitchFamily="2" charset="2"/>
              </a:rPr>
              <a:t>1D or a homogenous</a:t>
            </a:r>
            <a:r>
              <a:rPr lang="en-US" sz="1200" baseline="0" dirty="0" smtClean="0">
                <a:solidFill>
                  <a:schemeClr val="tx1"/>
                </a:solidFill>
                <a:sym typeface="Wingdings" panose="05000000000000000000" pitchFamily="2" charset="2"/>
              </a:rPr>
              <a:t> simplification) </a:t>
            </a:r>
            <a:endParaRPr lang="en-US" sz="1200" dirty="0" smtClean="0">
              <a:solidFill>
                <a:schemeClr val="tx1"/>
              </a:solidFill>
              <a:sym typeface="Wingdings" panose="05000000000000000000" pitchFamily="2" charset="2"/>
            </a:endParaRPr>
          </a:p>
          <a:p>
            <a:pPr marL="228600" lvl="0" indent="-228600" algn="l" defTabSz="933450">
              <a:lnSpc>
                <a:spcPct val="90000"/>
              </a:lnSpc>
              <a:spcBef>
                <a:spcPct val="0"/>
              </a:spcBef>
              <a:spcAft>
                <a:spcPct val="35000"/>
              </a:spcAft>
              <a:buFont typeface="+mj-lt"/>
              <a:buAutoNum type="arabicPeriod"/>
            </a:pPr>
            <a:r>
              <a:rPr lang="en-US" sz="1200" dirty="0" smtClean="0">
                <a:solidFill>
                  <a:schemeClr val="tx1"/>
                </a:solidFill>
                <a:sym typeface="Wingdings" panose="05000000000000000000" pitchFamily="2" charset="2"/>
              </a:rPr>
              <a:t>Define the architecture of the model (stack</a:t>
            </a:r>
            <a:r>
              <a:rPr lang="en-US" sz="1200" baseline="0" dirty="0" smtClean="0">
                <a:solidFill>
                  <a:schemeClr val="tx1"/>
                </a:solidFill>
                <a:sym typeface="Wingdings" panose="05000000000000000000" pitchFamily="2" charset="2"/>
              </a:rPr>
              <a:t> 3 LSTM networks)</a:t>
            </a:r>
            <a:endParaRPr lang="en-US" sz="1200" dirty="0" smtClean="0">
              <a:solidFill>
                <a:schemeClr val="tx1"/>
              </a:solidFill>
              <a:sym typeface="Wingdings" panose="05000000000000000000" pitchFamily="2" charset="2"/>
            </a:endParaRPr>
          </a:p>
          <a:p>
            <a:pPr marL="228600" lvl="0" indent="-228600" algn="l" defTabSz="933450">
              <a:lnSpc>
                <a:spcPct val="90000"/>
              </a:lnSpc>
              <a:spcBef>
                <a:spcPct val="0"/>
              </a:spcBef>
              <a:spcAft>
                <a:spcPct val="35000"/>
              </a:spcAft>
              <a:buFont typeface="+mj-lt"/>
              <a:buAutoNum type="arabicPeriod"/>
            </a:pPr>
            <a:r>
              <a:rPr lang="en-US" sz="1200" dirty="0" smtClean="0">
                <a:solidFill>
                  <a:schemeClr val="tx1"/>
                </a:solidFill>
                <a:sym typeface="Wingdings" panose="05000000000000000000" pitchFamily="2" charset="2"/>
              </a:rPr>
              <a:t>Configure the loss function and the optimizer </a:t>
            </a:r>
            <a:r>
              <a:rPr lang="en-US" sz="1200" strike="sngStrike" dirty="0" smtClean="0">
                <a:solidFill>
                  <a:schemeClr val="tx1"/>
                </a:solidFill>
                <a:sym typeface="Wingdings" panose="05000000000000000000" pitchFamily="2" charset="2"/>
              </a:rPr>
              <a:t>(MSE and </a:t>
            </a:r>
            <a:r>
              <a:rPr lang="en-US" sz="1200" strike="sngStrike" dirty="0" err="1" smtClean="0">
                <a:solidFill>
                  <a:schemeClr val="tx1"/>
                </a:solidFill>
                <a:sym typeface="Wingdings" panose="05000000000000000000" pitchFamily="2" charset="2"/>
              </a:rPr>
              <a:t>rmsprop</a:t>
            </a:r>
            <a:r>
              <a:rPr lang="en-US" sz="1200" strike="sngStrike" dirty="0" smtClean="0">
                <a:solidFill>
                  <a:schemeClr val="tx1"/>
                </a:solidFill>
                <a:sym typeface="Wingdings" panose="05000000000000000000" pitchFamily="2" charset="2"/>
              </a:rPr>
              <a:t>)</a:t>
            </a:r>
          </a:p>
          <a:p>
            <a:pPr marL="228600" lvl="0" indent="-228600" algn="l" defTabSz="933450">
              <a:lnSpc>
                <a:spcPct val="90000"/>
              </a:lnSpc>
              <a:spcBef>
                <a:spcPct val="0"/>
              </a:spcBef>
              <a:spcAft>
                <a:spcPct val="35000"/>
              </a:spcAft>
              <a:buFont typeface="+mj-lt"/>
              <a:buAutoNum type="arabicPeriod"/>
            </a:pPr>
            <a:r>
              <a:rPr lang="en-US" sz="1200" dirty="0" smtClean="0">
                <a:solidFill>
                  <a:schemeClr val="tx1"/>
                </a:solidFill>
                <a:sym typeface="Wingdings" panose="05000000000000000000" pitchFamily="2" charset="2"/>
              </a:rPr>
              <a:t>Train (fit) the model</a:t>
            </a:r>
          </a:p>
        </p:txBody>
      </p:sp>
      <p:sp>
        <p:nvSpPr>
          <p:cNvPr id="4" name="3 Marcador de número de diapositiva"/>
          <p:cNvSpPr>
            <a:spLocks noGrp="1"/>
          </p:cNvSpPr>
          <p:nvPr>
            <p:ph type="sldNum" sz="quarter" idx="10"/>
          </p:nvPr>
        </p:nvSpPr>
        <p:spPr/>
        <p:txBody>
          <a:bodyPr/>
          <a:lstStyle/>
          <a:p>
            <a:fld id="{0B118C9A-4D9D-4184-BC21-3BA71CADE309}" type="slidenum">
              <a:rPr lang="es-ES" smtClean="0"/>
              <a:t>16</a:t>
            </a:fld>
            <a:endParaRPr lang="es-ES"/>
          </a:p>
        </p:txBody>
      </p:sp>
    </p:spTree>
    <p:extLst>
      <p:ext uri="{BB962C8B-B14F-4D97-AF65-F5344CB8AC3E}">
        <p14:creationId xmlns:p14="http://schemas.microsoft.com/office/powerpoint/2010/main" val="877951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b="1" dirty="0" smtClean="0"/>
              <a:t>Also</a:t>
            </a:r>
            <a:r>
              <a:rPr lang="en-US" baseline="0" dirty="0" smtClean="0"/>
              <a:t> this works proposes an alternative model that can be used to avoid the 1D medium simplification, in witch every component is supervised with its future time steps. In other words, we can map e.g. Bx to Bx shifted.</a:t>
            </a:r>
          </a:p>
          <a:p>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17</a:t>
            </a:fld>
            <a:endParaRPr lang="es-ES"/>
          </a:p>
        </p:txBody>
      </p:sp>
    </p:spTree>
    <p:extLst>
      <p:ext uri="{BB962C8B-B14F-4D97-AF65-F5344CB8AC3E}">
        <p14:creationId xmlns:p14="http://schemas.microsoft.com/office/powerpoint/2010/main" val="877951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lvl="1"/>
            <a:r>
              <a:rPr lang="en-US" dirty="0" smtClean="0"/>
              <a:t>To</a:t>
            </a:r>
            <a:r>
              <a:rPr lang="en-US" baseline="0" dirty="0" smtClean="0"/>
              <a:t> validate the model the main idea is to qualitatively and quantitatively evaluate how the subset of data that wasn't use for the training is fitted with the learned MF.</a:t>
            </a:r>
          </a:p>
          <a:p>
            <a:pPr lvl="1"/>
            <a:endParaRPr lang="en-US" baseline="0" dirty="0" smtClean="0"/>
          </a:p>
          <a:p>
            <a:pPr lvl="1"/>
            <a:r>
              <a:rPr lang="en-US" baseline="0" dirty="0" smtClean="0"/>
              <a:t>This slide shows Training subset in blue and Validation subset in orange for the MSE (loss score)</a:t>
            </a:r>
            <a:endParaRPr lang="en-US" dirty="0" smtClean="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18</a:t>
            </a:fld>
            <a:endParaRPr lang="es-ES"/>
          </a:p>
        </p:txBody>
      </p:sp>
    </p:spTree>
    <p:extLst>
      <p:ext uri="{BB962C8B-B14F-4D97-AF65-F5344CB8AC3E}">
        <p14:creationId xmlns:p14="http://schemas.microsoft.com/office/powerpoint/2010/main" val="2582023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Our results are the predictions</a:t>
            </a:r>
            <a:r>
              <a:rPr lang="en-US" baseline="0" dirty="0" smtClean="0"/>
              <a:t> of E given B, as we mentioned earlier the mapping function </a:t>
            </a:r>
            <a:r>
              <a:rPr lang="en-US" b="1" baseline="0" dirty="0" smtClean="0"/>
              <a:t>discards</a:t>
            </a:r>
            <a:r>
              <a:rPr lang="en-US" baseline="0" dirty="0" smtClean="0"/>
              <a:t> the non coherent noise in the data, therefore what we will see in the results are the denoised electric components obtained from the MF.</a:t>
            </a:r>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19</a:t>
            </a:fld>
            <a:endParaRPr lang="es-ES"/>
          </a:p>
        </p:txBody>
      </p:sp>
    </p:spTree>
    <p:extLst>
      <p:ext uri="{BB962C8B-B14F-4D97-AF65-F5344CB8AC3E}">
        <p14:creationId xmlns:p14="http://schemas.microsoft.com/office/powerpoint/2010/main" val="8779514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The</a:t>
            </a:r>
            <a:r>
              <a:rPr lang="en-US" baseline="0" dirty="0" smtClean="0"/>
              <a:t> upper is a plot of the learned weights for the first and second simulation, weights depict the importance of the 120 Hz frequency, although the values starts to trend-up for higher frequencies in the second simulation.</a:t>
            </a:r>
          </a:p>
          <a:p>
            <a:endParaRPr lang="en-US" baseline="0" dirty="0" smtClean="0"/>
          </a:p>
          <a:p>
            <a:r>
              <a:rPr lang="en-US" baseline="0" dirty="0" smtClean="0"/>
              <a:t>Lower graphs show that although both simulations reduce training error, simulation 1 obtains an overall better misfit. (0.001 &lt; 0.003).</a:t>
            </a:r>
          </a:p>
        </p:txBody>
      </p:sp>
      <p:sp>
        <p:nvSpPr>
          <p:cNvPr id="4" name="3 Marcador de número de diapositiva"/>
          <p:cNvSpPr>
            <a:spLocks noGrp="1"/>
          </p:cNvSpPr>
          <p:nvPr>
            <p:ph type="sldNum" sz="quarter" idx="10"/>
          </p:nvPr>
        </p:nvSpPr>
        <p:spPr/>
        <p:txBody>
          <a:bodyPr/>
          <a:lstStyle/>
          <a:p>
            <a:fld id="{0B118C9A-4D9D-4184-BC21-3BA71CADE309}" type="slidenum">
              <a:rPr lang="es-ES" smtClean="0"/>
              <a:t>20</a:t>
            </a:fld>
            <a:endParaRPr lang="es-ES"/>
          </a:p>
        </p:txBody>
      </p:sp>
    </p:spTree>
    <p:extLst>
      <p:ext uri="{BB962C8B-B14F-4D97-AF65-F5344CB8AC3E}">
        <p14:creationId xmlns:p14="http://schemas.microsoft.com/office/powerpoint/2010/main" val="1534760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defRPr/>
            </a:pPr>
            <a:r>
              <a:rPr lang="en-US" dirty="0" smtClean="0"/>
              <a:t>Magnetotelluric methods are now being used to characterize and monitor reservoirs with resistivity data, more than ever. However, the main shortcoming of this method is the difficulty to obtain quality data in noisy environments.</a:t>
            </a:r>
          </a:p>
          <a:p>
            <a:pPr>
              <a:defRPr/>
            </a:pPr>
            <a:endParaRPr lang="en-US" dirty="0" smtClean="0"/>
          </a:p>
          <a:p>
            <a:pPr>
              <a:defRPr/>
            </a:pPr>
            <a:r>
              <a:rPr lang="en-US" dirty="0" smtClean="0"/>
              <a:t>The denoising of magnetotelluric data has been widely studied, but each established method has to be applied for a particular type of noise. The main value that this work aims to bring, is to find a method that can be used independently of the type of noise, taking advantage of the known</a:t>
            </a:r>
            <a:r>
              <a:rPr lang="en-US" baseline="0" dirty="0" smtClean="0"/>
              <a:t> </a:t>
            </a:r>
            <a:r>
              <a:rPr lang="en-US" dirty="0" smtClean="0"/>
              <a:t>physical</a:t>
            </a:r>
            <a:r>
              <a:rPr lang="en-US" baseline="0" dirty="0" smtClean="0"/>
              <a:t> </a:t>
            </a:r>
            <a:r>
              <a:rPr lang="en-US" dirty="0" smtClean="0"/>
              <a:t>relationships between the electromagnetic components. </a:t>
            </a:r>
          </a:p>
        </p:txBody>
      </p:sp>
      <p:sp>
        <p:nvSpPr>
          <p:cNvPr id="4" name="3 Marcador de número de diapositiva"/>
          <p:cNvSpPr>
            <a:spLocks noGrp="1"/>
          </p:cNvSpPr>
          <p:nvPr>
            <p:ph type="sldNum" sz="quarter" idx="10"/>
          </p:nvPr>
        </p:nvSpPr>
        <p:spPr/>
        <p:txBody>
          <a:bodyPr/>
          <a:lstStyle/>
          <a:p>
            <a:fld id="{0B118C9A-4D9D-4184-BC21-3BA71CADE309}" type="slidenum">
              <a:rPr lang="es-ES" smtClean="0"/>
              <a:t>3</a:t>
            </a:fld>
            <a:endParaRPr lang="es-ES"/>
          </a:p>
        </p:txBody>
      </p:sp>
    </p:spTree>
    <p:extLst>
      <p:ext uri="{BB962C8B-B14F-4D97-AF65-F5344CB8AC3E}">
        <p14:creationId xmlns:p14="http://schemas.microsoft.com/office/powerpoint/2010/main" val="3514794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Results </a:t>
                </a:r>
                <a14:m>
                  <m:oMath xmlns:m="http://schemas.openxmlformats.org/officeDocument/2006/math">
                    <m:sSup>
                      <m:sSupPr>
                        <m:ctrlPr>
                          <a:rPr lang="en-US" i="1" smtClean="0">
                            <a:latin typeface="Cambria Math"/>
                          </a:rPr>
                        </m:ctrlPr>
                      </m:sSupPr>
                      <m:e>
                        <m:r>
                          <a:rPr lang="en-US" b="1" i="1" smtClean="0">
                            <a:latin typeface="Cambria Math"/>
                          </a:rPr>
                          <m:t>𝟏</m:t>
                        </m:r>
                      </m:e>
                      <m:sup>
                        <m:r>
                          <a:rPr lang="en-US" b="1" i="1" smtClean="0">
                            <a:latin typeface="Cambria Math"/>
                          </a:rPr>
                          <m:t>𝒓𝒔𝒕</m:t>
                        </m:r>
                      </m:sup>
                    </m:sSup>
                  </m:oMath>
                </a14:m>
                <a:r>
                  <a:rPr lang="en-US" dirty="0" smtClean="0"/>
                  <a:t> Simulation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Predicted Ex successfully enhanced the 120 Hz signal and diminished other frequencies,</a:t>
                </a:r>
                <a:r>
                  <a:rPr lang="en-US" sz="1200" kern="1200" baseline="0" dirty="0" smtClean="0">
                    <a:solidFill>
                      <a:schemeClr val="tx1"/>
                    </a:solidFill>
                    <a:effectLst/>
                    <a:latin typeface="+mn-lt"/>
                    <a:ea typeface="+mn-ea"/>
                    <a:cs typeface="+mn-cs"/>
                  </a:rPr>
                  <a:t> recall that here the</a:t>
                </a:r>
                <a:r>
                  <a:rPr lang="en-US" sz="1200" kern="1200" dirty="0" smtClean="0">
                    <a:solidFill>
                      <a:schemeClr val="tx1"/>
                    </a:solidFill>
                    <a:effectLst/>
                    <a:latin typeface="+mn-lt"/>
                    <a:ea typeface="+mn-ea"/>
                    <a:cs typeface="+mn-cs"/>
                  </a:rPr>
                  <a:t> noise amplitude is a third</a:t>
                </a:r>
                <a:r>
                  <a:rPr lang="en-US" sz="1200" kern="1200" baseline="0" dirty="0" smtClean="0">
                    <a:solidFill>
                      <a:schemeClr val="tx1"/>
                    </a:solidFill>
                    <a:effectLst/>
                    <a:latin typeface="+mn-lt"/>
                    <a:ea typeface="+mn-ea"/>
                    <a:cs typeface="+mn-cs"/>
                  </a:rPr>
                  <a:t> of </a:t>
                </a:r>
                <a:r>
                  <a:rPr lang="en-US" sz="1200" kern="1200" dirty="0" smtClean="0">
                    <a:solidFill>
                      <a:schemeClr val="tx1"/>
                    </a:solidFill>
                    <a:effectLst/>
                    <a:latin typeface="+mn-lt"/>
                    <a:ea typeface="+mn-ea"/>
                    <a:cs typeface="+mn-cs"/>
                  </a:rPr>
                  <a:t>the signal’s.</a:t>
                </a:r>
                <a:endParaRPr lang="es-ES" sz="1200" kern="1200" dirty="0">
                  <a:solidFill>
                    <a:schemeClr val="tx1"/>
                  </a:solidFill>
                  <a:effectLst/>
                  <a:latin typeface="+mn-lt"/>
                  <a:ea typeface="+mn-ea"/>
                  <a:cs typeface="+mn-cs"/>
                </a:endParaRPr>
              </a:p>
            </p:txBody>
          </p:sp>
        </mc:Choice>
        <mc:Fallback xmlns="">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Results </a:t>
                </a:r>
                <a:r>
                  <a:rPr lang="en-US" b="1" i="0" smtClean="0">
                    <a:latin typeface="Cambria Math"/>
                  </a:rPr>
                  <a:t>𝟏^𝒓𝒔𝒕</a:t>
                </a:r>
                <a:r>
                  <a:rPr lang="en-US" dirty="0" smtClean="0"/>
                  <a:t> Simulation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Predicted Ex successfully enhanced the 120 Hz signal and diminished other frequencies,</a:t>
                </a:r>
                <a:r>
                  <a:rPr lang="en-US" sz="1200" kern="1200" baseline="0" dirty="0" smtClean="0">
                    <a:solidFill>
                      <a:schemeClr val="tx1"/>
                    </a:solidFill>
                    <a:effectLst/>
                    <a:latin typeface="+mn-lt"/>
                    <a:ea typeface="+mn-ea"/>
                    <a:cs typeface="+mn-cs"/>
                  </a:rPr>
                  <a:t> recall that here the</a:t>
                </a:r>
                <a:r>
                  <a:rPr lang="en-US" sz="1200" kern="1200" dirty="0" smtClean="0">
                    <a:solidFill>
                      <a:schemeClr val="tx1"/>
                    </a:solidFill>
                    <a:effectLst/>
                    <a:latin typeface="+mn-lt"/>
                    <a:ea typeface="+mn-ea"/>
                    <a:cs typeface="+mn-cs"/>
                  </a:rPr>
                  <a:t> noise amplitude is a third</a:t>
                </a:r>
                <a:r>
                  <a:rPr lang="en-US" sz="1200" kern="1200" baseline="0" dirty="0" smtClean="0">
                    <a:solidFill>
                      <a:schemeClr val="tx1"/>
                    </a:solidFill>
                    <a:effectLst/>
                    <a:latin typeface="+mn-lt"/>
                    <a:ea typeface="+mn-ea"/>
                    <a:cs typeface="+mn-cs"/>
                  </a:rPr>
                  <a:t> of </a:t>
                </a:r>
                <a:r>
                  <a:rPr lang="en-US" sz="1200" kern="1200" dirty="0" smtClean="0">
                    <a:solidFill>
                      <a:schemeClr val="tx1"/>
                    </a:solidFill>
                    <a:effectLst/>
                    <a:latin typeface="+mn-lt"/>
                    <a:ea typeface="+mn-ea"/>
                    <a:cs typeface="+mn-cs"/>
                  </a:rPr>
                  <a:t>the signal’s.</a:t>
                </a:r>
                <a:endParaRPr lang="es-ES" sz="1200" kern="1200" dirty="0">
                  <a:solidFill>
                    <a:schemeClr val="tx1"/>
                  </a:solidFill>
                  <a:effectLst/>
                  <a:latin typeface="+mn-lt"/>
                  <a:ea typeface="+mn-ea"/>
                  <a:cs typeface="+mn-cs"/>
                </a:endParaRPr>
              </a:p>
            </p:txBody>
          </p:sp>
        </mc:Fallback>
      </mc:AlternateContent>
      <p:sp>
        <p:nvSpPr>
          <p:cNvPr id="4" name="3 Marcador de número de diapositiva"/>
          <p:cNvSpPr>
            <a:spLocks noGrp="1"/>
          </p:cNvSpPr>
          <p:nvPr>
            <p:ph type="sldNum" sz="quarter" idx="10"/>
          </p:nvPr>
        </p:nvSpPr>
        <p:spPr/>
        <p:txBody>
          <a:bodyPr/>
          <a:lstStyle/>
          <a:p>
            <a:fld id="{0B118C9A-4D9D-4184-BC21-3BA71CADE309}" type="slidenum">
              <a:rPr lang="es-ES" smtClean="0"/>
              <a:t>21</a:t>
            </a:fld>
            <a:endParaRPr lang="es-ES"/>
          </a:p>
        </p:txBody>
      </p:sp>
    </p:spTree>
    <p:extLst>
      <p:ext uri="{BB962C8B-B14F-4D97-AF65-F5344CB8AC3E}">
        <p14:creationId xmlns:p14="http://schemas.microsoft.com/office/powerpoint/2010/main" val="1975953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Results </a:t>
                </a:r>
                <a14:m>
                  <m:oMath xmlns:m="http://schemas.openxmlformats.org/officeDocument/2006/math">
                    <m:sSup>
                      <m:sSupPr>
                        <m:ctrlPr>
                          <a:rPr lang="en-US" i="1" smtClean="0">
                            <a:latin typeface="Cambria Math"/>
                          </a:rPr>
                        </m:ctrlPr>
                      </m:sSupPr>
                      <m:e>
                        <m:r>
                          <a:rPr lang="en-US" b="1" i="1" smtClean="0">
                            <a:latin typeface="Cambria Math"/>
                          </a:rPr>
                          <m:t>𝟐</m:t>
                        </m:r>
                      </m:e>
                      <m:sup>
                        <m:r>
                          <a:rPr lang="en-US" b="1" i="1" smtClean="0">
                            <a:latin typeface="Cambria Math"/>
                          </a:rPr>
                          <m:t>𝒏𝒅</m:t>
                        </m:r>
                      </m:sup>
                    </m:sSup>
                  </m:oMath>
                </a14:m>
                <a:r>
                  <a:rPr lang="en-US" dirty="0" smtClean="0"/>
                  <a:t> Simulation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the noise magnitude equals the signal’s. It can be seen that the 120 Hz is still evident although the noise in this occasion is not fully removed.</a:t>
                </a:r>
                <a:r>
                  <a:rPr lang="en-US" sz="1200" kern="1200" baseline="0" dirty="0" smtClean="0">
                    <a:solidFill>
                      <a:schemeClr val="tx1"/>
                    </a:solidFill>
                    <a:effectLst/>
                    <a:latin typeface="+mn-lt"/>
                    <a:ea typeface="+mn-ea"/>
                    <a:cs typeface="+mn-cs"/>
                  </a:rPr>
                  <a:t>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Simulations ran for higher noise values presented the same behavior, higher the noise less effective the model if the hyperparameters are not readjusted. </a:t>
                </a:r>
                <a:endParaRPr lang="es-ES" sz="1200" kern="1200" dirty="0">
                  <a:solidFill>
                    <a:schemeClr val="tx1"/>
                  </a:solidFill>
                  <a:effectLst/>
                  <a:latin typeface="+mn-lt"/>
                  <a:ea typeface="+mn-ea"/>
                  <a:cs typeface="+mn-cs"/>
                </a:endParaRPr>
              </a:p>
            </p:txBody>
          </p:sp>
        </mc:Choice>
        <mc:Fallback xmlns="">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Results </a:t>
                </a:r>
                <a:r>
                  <a:rPr lang="en-US" b="1" i="0" smtClean="0">
                    <a:latin typeface="Cambria Math"/>
                  </a:rPr>
                  <a:t>𝟐^𝒏𝒅</a:t>
                </a:r>
                <a:r>
                  <a:rPr lang="en-US" dirty="0" smtClean="0"/>
                  <a:t> Simulation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the noise magnitude equals the signal’s. It can be seen that the 120 Hz is still evident although the noise in this occasion is not fully removed.</a:t>
                </a:r>
                <a:r>
                  <a:rPr lang="en-US" sz="1200" kern="1200" baseline="0" dirty="0" smtClean="0">
                    <a:solidFill>
                      <a:schemeClr val="tx1"/>
                    </a:solidFill>
                    <a:effectLst/>
                    <a:latin typeface="+mn-lt"/>
                    <a:ea typeface="+mn-ea"/>
                    <a:cs typeface="+mn-cs"/>
                  </a:rPr>
                  <a:t>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Simulations ran for higher noise values presented the same behavior, higher the noise less effective the model if the hyperparameters are not readjusted. </a:t>
                </a:r>
                <a:endParaRPr lang="es-ES" sz="1200" kern="1200" dirty="0">
                  <a:solidFill>
                    <a:schemeClr val="tx1"/>
                  </a:solidFill>
                  <a:effectLst/>
                  <a:latin typeface="+mn-lt"/>
                  <a:ea typeface="+mn-ea"/>
                  <a:cs typeface="+mn-cs"/>
                </a:endParaRPr>
              </a:p>
            </p:txBody>
          </p:sp>
        </mc:Fallback>
      </mc:AlternateContent>
      <p:sp>
        <p:nvSpPr>
          <p:cNvPr id="4" name="3 Marcador de número de diapositiva"/>
          <p:cNvSpPr>
            <a:spLocks noGrp="1"/>
          </p:cNvSpPr>
          <p:nvPr>
            <p:ph type="sldNum" sz="quarter" idx="10"/>
          </p:nvPr>
        </p:nvSpPr>
        <p:spPr/>
        <p:txBody>
          <a:bodyPr/>
          <a:lstStyle/>
          <a:p>
            <a:fld id="{0B118C9A-4D9D-4184-BC21-3BA71CADE309}" type="slidenum">
              <a:rPr lang="es-ES" smtClean="0"/>
              <a:t>22</a:t>
            </a:fld>
            <a:endParaRPr lang="es-ES"/>
          </a:p>
        </p:txBody>
      </p:sp>
    </p:spTree>
    <p:extLst>
      <p:ext uri="{BB962C8B-B14F-4D97-AF65-F5344CB8AC3E}">
        <p14:creationId xmlns:p14="http://schemas.microsoft.com/office/powerpoint/2010/main" val="2582023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Results Real</a:t>
            </a:r>
            <a:r>
              <a:rPr lang="en-US" baseline="0" dirty="0" smtClean="0"/>
              <a:t> Data</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we can see how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ML model applied for </a:t>
            </a:r>
            <a:r>
              <a:rPr lang="en-US" sz="1200" kern="1200" baseline="0" dirty="0" smtClean="0">
                <a:solidFill>
                  <a:schemeClr val="tx1"/>
                </a:solidFill>
                <a:effectLst/>
                <a:latin typeface="+mn-lt"/>
                <a:ea typeface="+mn-ea"/>
                <a:cs typeface="+mn-cs"/>
              </a:rPr>
              <a:t>real data </a:t>
            </a:r>
            <a:r>
              <a:rPr lang="en-US" sz="1200" kern="1200" dirty="0" smtClean="0">
                <a:solidFill>
                  <a:schemeClr val="tx1"/>
                </a:solidFill>
                <a:effectLst/>
                <a:latin typeface="+mn-lt"/>
                <a:ea typeface="+mn-ea"/>
                <a:cs typeface="+mn-cs"/>
              </a:rPr>
              <a:t>predicts a continuous frequency band that peaks at ~1600 Hz. Which is not evident in the noisy signal.</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keep in mind that this is a small subset (1024 samples of more than 200000 total)</a:t>
            </a:r>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23</a:t>
            </a:fld>
            <a:endParaRPr lang="es-ES"/>
          </a:p>
        </p:txBody>
      </p:sp>
    </p:spTree>
    <p:extLst>
      <p:ext uri="{BB962C8B-B14F-4D97-AF65-F5344CB8AC3E}">
        <p14:creationId xmlns:p14="http://schemas.microsoft.com/office/powerpoint/2010/main" val="2189656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kern="1200" dirty="0" smtClean="0">
                <a:solidFill>
                  <a:schemeClr val="tx1"/>
                </a:solidFill>
                <a:effectLst/>
                <a:latin typeface="+mn-lt"/>
                <a:ea typeface="+mn-ea"/>
                <a:cs typeface="+mn-cs"/>
              </a:rPr>
              <a:t>Results suggest that the ML approach to denoise every component is accurate; it is possible to denoise every channel by systematical assigning the corresponding combination of training data to each channel. The weights obtained from the ML regression model could be further used to stablish a workflow that leads to retrieving the apparent resistivities of the strata.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it can be inferred from the values of the validation graphs and the S-transforms plots of the denoised channel, the methodology is compromised as the noise to signal proportion increases, as it could be expected. Although readjusting the hyperparameters or/and providing more input data seems to compensate until a certain point, when the noise magnitude gets to be many times higher than the signal’s. In this work synthetic EM data was effectively denoised to a proportion of 3 times the magnitude of the noise to the signal´s. For higher magnitudes of noise other approaches can then be tested, such as improving the feature engineering, for example, finding the most appropriate length of the Gaussian window of the applied S-transform or using a non-linear frequency scale, also, evaluating different TFR. Although, as expected, the S-transform provides an effective approach; it success in depicting the declared fundamental frequency of the synthetic generated data.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has to be kept I in mind that the models works on the assumption of the empirical physical relations of the electromagnetic field, finding a mapping function between the magnetic and electrical components. Further experimentation can be done to implement a variation of the proposed model for a 2D inversion case, using the input tensor containing the real and the imaginary components of the TFR, therefore retrieving a complex mapping function that can be related more directly to the impedance tensor.</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mapping function finds correlation for coherent noise among the channels; this influence could be further studied. Proposedly, alternative methods may be more efficient to reduce to a better margin the signal to noise ratio; architected with deeper neural network or/and more pioneering models such as convolutional LSTM networks, Bidirectional RNN and so on. In particular, to reduce coherent noise reinforcement learning and self-supervised models could provide a valuable approach. </a:t>
            </a:r>
            <a:endParaRPr lang="es-E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use of Python as proposed for the task proved to be advantageous, most of the required tools are already to be found very well optimized in native libraries. It is a huge benefit to have libraries such as TensorFlow that can be used for optimal numerical processing on a CPU (CUDA / </a:t>
            </a:r>
            <a:r>
              <a:rPr lang="en-US" sz="1200" kern="1200" dirty="0" err="1" smtClean="0">
                <a:solidFill>
                  <a:schemeClr val="tx1"/>
                </a:solidFill>
                <a:effectLst/>
                <a:latin typeface="+mn-lt"/>
                <a:ea typeface="+mn-ea"/>
                <a:cs typeface="+mn-cs"/>
              </a:rPr>
              <a:t>CuDNN</a:t>
            </a:r>
            <a:r>
              <a:rPr lang="en-US" sz="1200" kern="1200" dirty="0" smtClean="0">
                <a:solidFill>
                  <a:schemeClr val="tx1"/>
                </a:solidFill>
                <a:effectLst/>
                <a:latin typeface="+mn-lt"/>
                <a:ea typeface="+mn-ea"/>
                <a:cs typeface="+mn-cs"/>
              </a:rPr>
              <a:t>) and better yet a GPU (BLAS / Eigen), this should lead geo-data-science in parallel with up to date advances in machine learning.  The extensibility of the notions that ML can bring to geosciences research are noted.</a:t>
            </a:r>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24</a:t>
            </a:fld>
            <a:endParaRPr lang="es-ES"/>
          </a:p>
        </p:txBody>
      </p:sp>
    </p:spTree>
    <p:extLst>
      <p:ext uri="{BB962C8B-B14F-4D97-AF65-F5344CB8AC3E}">
        <p14:creationId xmlns:p14="http://schemas.microsoft.com/office/powerpoint/2010/main" val="4111167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kern="1200" dirty="0" smtClean="0">
                <a:solidFill>
                  <a:schemeClr val="tx1"/>
                </a:solidFill>
                <a:effectLst/>
                <a:latin typeface="+mn-lt"/>
                <a:ea typeface="+mn-ea"/>
                <a:cs typeface="+mn-cs"/>
              </a:rPr>
              <a:t>Results suggest that the ML approach to denoise every component is accurate; it is possible to denoise every channel by systematical assigning the corresponding combination of training data to each channel. The weights obtained from the ML regression model could be further used to stablish a workflow that leads to retrieving the apparent resistivities of the strata.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it can be inferred from the values of the validation graphs and the S-transforms plots of the denoised channel, the methodology is compromised as the noise to signal proportion increases, as it could be expected. Although readjusting the hyperparameters or/and providing more input data seems to compensate until a certain point, when the noise magnitude gets to be many times higher than the signal’s. In this work synthetic EM data was effectively denoised to a proportion of 3 times the magnitude of the noise to the signal´s. For higher magnitudes of noise other approaches can then be tested, such as improving the feature engineering, for example, finding the most appropriate length of the Gaussian window of the applied S-transform or using a non-linear frequency scale, also, evaluating different TFR. Although, as expected, the S-transform provides an effective approach; it success in depicting the declared fundamental frequency of the synthetic generated data.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has to be kept I in mind that the models works on the assumption of the empirical physical relations of the electromagnetic field, finding a mapping function between the magnetic and electrical components. Further experimentation can be done to implement a variation of the proposed model for a 2D inversion case, using the input tensor containing the real and the imaginary components of the TFR, therefore retrieving a complex mapping function that can be related more directly to the impedance tensor.</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mapping function finds correlation for coherent noise among the channels; this influence could be further studied. Proposedly, alternative methods may be more efficient to reduce to a better margin the signal to noise ratio; architected with deeper neural network or/and more pioneering models such as convolutional LSTM networks, Bidirectional RNN and so on. In particular, to reduce coherent noise reinforcement learning and self-supervised models could provide a valuable approach. </a:t>
            </a:r>
            <a:endParaRPr lang="es-E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use of Python as proposed for the task proved to be advantageous, most of the required tools are already to be found very well optimized in native libraries. It is a huge benefit to have libraries such as TensorFlow that can be used for optimal numerical processing on a CPU (CUDA / </a:t>
            </a:r>
            <a:r>
              <a:rPr lang="en-US" sz="1200" kern="1200" dirty="0" err="1" smtClean="0">
                <a:solidFill>
                  <a:schemeClr val="tx1"/>
                </a:solidFill>
                <a:effectLst/>
                <a:latin typeface="+mn-lt"/>
                <a:ea typeface="+mn-ea"/>
                <a:cs typeface="+mn-cs"/>
              </a:rPr>
              <a:t>CuDNN</a:t>
            </a:r>
            <a:r>
              <a:rPr lang="en-US" sz="1200" kern="1200" dirty="0" smtClean="0">
                <a:solidFill>
                  <a:schemeClr val="tx1"/>
                </a:solidFill>
                <a:effectLst/>
                <a:latin typeface="+mn-lt"/>
                <a:ea typeface="+mn-ea"/>
                <a:cs typeface="+mn-cs"/>
              </a:rPr>
              <a:t>) and better yet a GPU (BLAS / Eigen), this should lead geo-data-science in parallel with up to date advances in machine learning.  The extensibility of the notions that ML can bring to geosciences research are noted.</a:t>
            </a:r>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25</a:t>
            </a:fld>
            <a:endParaRPr lang="es-ES"/>
          </a:p>
        </p:txBody>
      </p:sp>
    </p:spTree>
    <p:extLst>
      <p:ext uri="{BB962C8B-B14F-4D97-AF65-F5344CB8AC3E}">
        <p14:creationId xmlns:p14="http://schemas.microsoft.com/office/powerpoint/2010/main" val="4111167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kern="1200" dirty="0" smtClean="0">
                <a:solidFill>
                  <a:schemeClr val="tx1"/>
                </a:solidFill>
                <a:effectLst/>
                <a:latin typeface="+mn-lt"/>
                <a:ea typeface="+mn-ea"/>
                <a:cs typeface="+mn-cs"/>
              </a:rPr>
              <a:t>Results suggest that the ML approach to denoise every component is accurate; it is possible to denoise every channel by systematical assigning the corresponding combination of training data to each channel. The weights obtained from the ML regression model could be further used to stablish a workflow that leads to retrieving the apparent resistivities of the strata.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it can be inferred from the values of the validation graphs and the S-transforms plots of the denoised channel, the methodology is compromised as the noise to signal proportion increases, as it could be expected. Although readjusting the hyperparameters or/and providing more input data seems to compensate until a certain point, when the noise magnitude gets to be many times higher than the signal’s. In this work synthetic EM data was effectively denoised to a proportion of 3 times the magnitude of the noise to the signal´s. For higher magnitudes of noise other approaches can then be tested, such as improving the feature engineering, for example, finding the most appropriate length of the Gaussian window of the applied S-transform or using a non-linear frequency scale, also, evaluating different TFR. Although, as expected, the S-transform provides an effective approach; it success in depicting the declared fundamental frequency of the synthetic generated data.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has to be kept I in mind that the models works on the assumption of the empirical physical relations of the electromagnetic field, finding a mapping function between the magnetic and electrical components. Further experimentation can be done to implement a variation of the proposed model for a 2D inversion case, using the input tensor containing the real and the imaginary components of the TFR, therefore retrieving a complex mapping function that can be related more directly to the impedance tensor.</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mapping function finds correlation for coherent noise among the channels; this influence could be further studied. Proposedly, alternative methods may be more efficient to reduce to a better margin the signal to noise ratio; architected with deeper neural network or/and more pioneering models such as convolutional LSTM networks, Bidirectional RNN and so on. In particular, to reduce coherent noise reinforcement learning and self-supervised models could provide a valuable approach. </a:t>
            </a:r>
            <a:endParaRPr lang="es-E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use of Python as proposed for the task proved to be advantageous, most of the required tools are already to be found very well optimized in native libraries. It is a huge benefit to have libraries such as TensorFlow that can be used for optimal numerical processing on a CPU (CUDA / </a:t>
            </a:r>
            <a:r>
              <a:rPr lang="en-US" sz="1200" kern="1200" dirty="0" err="1" smtClean="0">
                <a:solidFill>
                  <a:schemeClr val="tx1"/>
                </a:solidFill>
                <a:effectLst/>
                <a:latin typeface="+mn-lt"/>
                <a:ea typeface="+mn-ea"/>
                <a:cs typeface="+mn-cs"/>
              </a:rPr>
              <a:t>CuDNN</a:t>
            </a:r>
            <a:r>
              <a:rPr lang="en-US" sz="1200" kern="1200" dirty="0" smtClean="0">
                <a:solidFill>
                  <a:schemeClr val="tx1"/>
                </a:solidFill>
                <a:effectLst/>
                <a:latin typeface="+mn-lt"/>
                <a:ea typeface="+mn-ea"/>
                <a:cs typeface="+mn-cs"/>
              </a:rPr>
              <a:t>) and better yet a GPU (BLAS / Eigen), this should lead geo-data-science in parallel with up to date advances in machine learning.  The extensibility of the notions that ML can bring to geosciences research are noted.</a:t>
            </a:r>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26</a:t>
            </a:fld>
            <a:endParaRPr lang="es-ES"/>
          </a:p>
        </p:txBody>
      </p:sp>
    </p:spTree>
    <p:extLst>
      <p:ext uri="{BB962C8B-B14F-4D97-AF65-F5344CB8AC3E}">
        <p14:creationId xmlns:p14="http://schemas.microsoft.com/office/powerpoint/2010/main" val="4111167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kern="1200" dirty="0" smtClean="0">
                <a:solidFill>
                  <a:schemeClr val="tx1"/>
                </a:solidFill>
                <a:effectLst/>
                <a:latin typeface="+mn-lt"/>
                <a:ea typeface="+mn-ea"/>
                <a:cs typeface="+mn-cs"/>
              </a:rPr>
              <a:t>Results suggest that the ML approach to denoise every component is accurate; it is possible to denoise every channel by systematical assigning the corresponding combination of training data to each channel. The weights obtained from the ML regression model could be further used to stablish a workflow that leads to retrieving the apparent resistivities of the strata.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it can be inferred from the values of the validation graphs and the S-transforms plots of the denoised channel, the methodology is compromised as the noise to signal proportion increases, as it could be expected. Although readjusting the hyperparameters or/and providing more input data seems to compensate until a certain point, when the noise magnitude gets to be many times higher than the signal’s. In this work synthetic EM data was effectively denoised to a proportion of 3 times the magnitude of the noise to the signal´s. For higher magnitudes of noise other approaches can then be tested, such as improving the feature engineering, for example, finding the most appropriate length of the Gaussian window of the applied S-transform or using a non-linear frequency scale, also, evaluating different TFR. Although, as expected, the S-transform provides an effective approach; it success in depicting the declared fundamental frequency of the synthetic generated data.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has to be kept I in mind that the models works on the assumption of the empirical physical relations of the electromagnetic field, finding a mapping function between the magnetic and electrical components. Further experimentation can be done to implement a variation of the proposed model for a 2D inversion case, using the input tensor containing the real and the imaginary components of the TFR, therefore retrieving a complex mapping function that can be related more directly to the impedance tensor.</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mapping function finds correlation for coherent noise among the channels; this influence could be further studied. Proposedly, alternative methods may be more efficient to reduce to a better margin the signal to noise ratio; architected with deeper neural network or/and more pioneering models such as convolutional LSTM networks, Bidirectional RNN and so on. In particular, to reduce coherent noise reinforcement learning and self-supervised models could provide a valuable approach. </a:t>
            </a:r>
            <a:endParaRPr lang="es-E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use of Python as proposed for the task proved to be advantageous, most of the required tools are already to be found very well optimized in native libraries. It is a huge benefit to have libraries such as TensorFlow that can be used for optimal numerical processing on a CPU (CUDA / </a:t>
            </a:r>
            <a:r>
              <a:rPr lang="en-US" sz="1200" kern="1200" dirty="0" err="1" smtClean="0">
                <a:solidFill>
                  <a:schemeClr val="tx1"/>
                </a:solidFill>
                <a:effectLst/>
                <a:latin typeface="+mn-lt"/>
                <a:ea typeface="+mn-ea"/>
                <a:cs typeface="+mn-cs"/>
              </a:rPr>
              <a:t>CuDNN</a:t>
            </a:r>
            <a:r>
              <a:rPr lang="en-US" sz="1200" kern="1200" dirty="0" smtClean="0">
                <a:solidFill>
                  <a:schemeClr val="tx1"/>
                </a:solidFill>
                <a:effectLst/>
                <a:latin typeface="+mn-lt"/>
                <a:ea typeface="+mn-ea"/>
                <a:cs typeface="+mn-cs"/>
              </a:rPr>
              <a:t>) and better yet a GPU (BLAS / Eigen), this should lead geo-data-science in parallel with up to date advances in machine learning.  The extensibility of the notions that ML can bring to geosciences research are noted.</a:t>
            </a:r>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27</a:t>
            </a:fld>
            <a:endParaRPr lang="es-ES"/>
          </a:p>
        </p:txBody>
      </p:sp>
    </p:spTree>
    <p:extLst>
      <p:ext uri="{BB962C8B-B14F-4D97-AF65-F5344CB8AC3E}">
        <p14:creationId xmlns:p14="http://schemas.microsoft.com/office/powerpoint/2010/main" val="4111167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kern="1200" dirty="0" smtClean="0">
                <a:solidFill>
                  <a:schemeClr val="tx1"/>
                </a:solidFill>
                <a:effectLst/>
                <a:latin typeface="+mn-lt"/>
                <a:ea typeface="+mn-ea"/>
                <a:cs typeface="+mn-cs"/>
              </a:rPr>
              <a:t>Results suggest that the ML approach to denoise every component is accurate; it is possible to denoise every channel by systematical assigning the corresponding combination of training data to each channel. The weights obtained from the ML regression model could be further used to stablish a workflow that leads to retrieving the apparent resistivities of the strata.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it can be inferred from the values of the validation graphs and the S-transforms plots of the denoised channel, the methodology is compromised as the noise to signal proportion increases, as it could be expected. Although readjusting the hyperparameters or/and providing more input data seems to compensate until a certain point, when the noise magnitude gets to be many times higher than the signal’s. In this work synthetic EM data was effectively denoised to a proportion of 3 times the magnitude of the noise to the signal´s. For higher magnitudes of noise other approaches can then be tested, such as improving the feature engineering, for example, finding the most appropriate length of the Gaussian window of the applied S-transform or using a non-linear frequency scale, also, evaluating different TFR. Although, as expected, the S-transform provides an effective approach; it success in depicting the declared fundamental frequency of the synthetic generated data.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has to be kept I in mind that the models works on the assumption of the empirical physical relations of the electromagnetic field, finding a mapping function between the magnetic and electrical components. Further experimentation can be done to implement a variation of the proposed model for a 2D inversion case, using the input tensor containing the real and the imaginary components of the TFR, therefore retrieving a complex mapping function that can be related more directly to the impedance tensor.</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mapping function finds correlation for coherent noise among the channels; this influence could be further studied. Proposedly, alternative methods may be more efficient to reduce to a better margin the signal to noise ratio; architected with deeper neural network or/and more pioneering models such as convolutional LSTM networks, Bidirectional RNN and so on. In particular, to reduce coherent noise reinforcement learning and self-supervised models could provide a valuable approach. </a:t>
            </a:r>
            <a:endParaRPr lang="es-E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use of Python as proposed for the task proved to be advantageous, most of the required tools are already to be found very well optimized in native libraries. It is a huge benefit to have libraries such as TensorFlow that can be used for optimal numerical processing on a CPU (CUDA / </a:t>
            </a:r>
            <a:r>
              <a:rPr lang="en-US" sz="1200" kern="1200" dirty="0" err="1" smtClean="0">
                <a:solidFill>
                  <a:schemeClr val="tx1"/>
                </a:solidFill>
                <a:effectLst/>
                <a:latin typeface="+mn-lt"/>
                <a:ea typeface="+mn-ea"/>
                <a:cs typeface="+mn-cs"/>
              </a:rPr>
              <a:t>CuDNN</a:t>
            </a:r>
            <a:r>
              <a:rPr lang="en-US" sz="1200" kern="1200" dirty="0" smtClean="0">
                <a:solidFill>
                  <a:schemeClr val="tx1"/>
                </a:solidFill>
                <a:effectLst/>
                <a:latin typeface="+mn-lt"/>
                <a:ea typeface="+mn-ea"/>
                <a:cs typeface="+mn-cs"/>
              </a:rPr>
              <a:t>) and better yet a GPU (BLAS / Eigen), this should lead geo-data-science in parallel with up to date advances in machine learning.  The extensibility of the notions that ML can bring to geosciences research are noted.</a:t>
            </a:r>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28</a:t>
            </a:fld>
            <a:endParaRPr lang="es-ES"/>
          </a:p>
        </p:txBody>
      </p:sp>
    </p:spTree>
    <p:extLst>
      <p:ext uri="{BB962C8B-B14F-4D97-AF65-F5344CB8AC3E}">
        <p14:creationId xmlns:p14="http://schemas.microsoft.com/office/powerpoint/2010/main" val="4111167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kern="1200" dirty="0" smtClean="0">
                <a:solidFill>
                  <a:schemeClr val="tx1"/>
                </a:solidFill>
                <a:effectLst/>
                <a:latin typeface="+mn-lt"/>
                <a:ea typeface="+mn-ea"/>
                <a:cs typeface="+mn-cs"/>
              </a:rPr>
              <a:t>Results suggest that the ML approach to denoise every component is accurate; it is possible to denoise every channel by systematical assigning the corresponding combination of training data to each channel. The weights obtained from the ML regression model could be further used to stablish a workflow that leads to retrieving the apparent resistivities of the strata.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it can be inferred from the values of the validation graphs and the S-transforms plots of the denoised channel, the methodology is compromised as the noise to signal proportion increases, as it could be expected. Although readjusting the hyperparameters or/and providing more input data seems to compensate until a certain point, when the noise magnitude gets to be many times higher than the signal’s. In this work synthetic EM data was effectively denoised to a proportion of 3 times the magnitude of the noise to the signal´s. For higher magnitudes of noise other approaches can then be tested, such as improving the feature engineering, for example, finding the most appropriate length of the Gaussian window of the applied S-transform or using a non-linear frequency scale, also, evaluating different TFR. Although, as expected, the S-transform provides an effective approach; it success in depicting the declared fundamental frequency of the synthetic generated data.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has to be kept I in mind that the models works on the assumption of the empirical physical relations of the electromagnetic field, finding a mapping function between the magnetic and electrical components. Further experimentation can be done to implement a variation of the proposed model for a 2D inversion case, using the input tensor containing the real and the imaginary components of the TFR, therefore retrieving a complex mapping function that can be related more directly to the impedance tensor.</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mapping function finds correlation for coherent noise among the channels; this influence could be further studied. Proposedly, alternative methods may be more efficient to reduce to a better margin the signal to noise ratio; architected with deeper neural network or/and more pioneering models such as convolutional LSTM networks, Bidirectional RNN and so on. In particular, to reduce coherent noise reinforcement learning and self-supervised models could provide a valuable approach. </a:t>
            </a:r>
            <a:endParaRPr lang="es-E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use of Python as proposed for the task proved to be advantageous, most of the required tools are already to be found very well optimized in native libraries. It is a huge benefit to have libraries such as TensorFlow that can be used for optimal numerical processing on a CPU (CUDA / </a:t>
            </a:r>
            <a:r>
              <a:rPr lang="en-US" sz="1200" kern="1200" dirty="0" err="1" smtClean="0">
                <a:solidFill>
                  <a:schemeClr val="tx1"/>
                </a:solidFill>
                <a:effectLst/>
                <a:latin typeface="+mn-lt"/>
                <a:ea typeface="+mn-ea"/>
                <a:cs typeface="+mn-cs"/>
              </a:rPr>
              <a:t>CuDNN</a:t>
            </a:r>
            <a:r>
              <a:rPr lang="en-US" sz="1200" kern="1200" dirty="0" smtClean="0">
                <a:solidFill>
                  <a:schemeClr val="tx1"/>
                </a:solidFill>
                <a:effectLst/>
                <a:latin typeface="+mn-lt"/>
                <a:ea typeface="+mn-ea"/>
                <a:cs typeface="+mn-cs"/>
              </a:rPr>
              <a:t>) and better yet a GPU (BLAS / Eigen), this should lead geo-data-science in parallel with up to date advances in machine learning.  The extensibility of the notions that ML can bring to geosciences research are noted.</a:t>
            </a:r>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29</a:t>
            </a:fld>
            <a:endParaRPr lang="es-ES"/>
          </a:p>
        </p:txBody>
      </p:sp>
    </p:spTree>
    <p:extLst>
      <p:ext uri="{BB962C8B-B14F-4D97-AF65-F5344CB8AC3E}">
        <p14:creationId xmlns:p14="http://schemas.microsoft.com/office/powerpoint/2010/main" val="4111167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n-US" dirty="0" smtClean="0"/>
              <a:t>You should provide a clear scientific justification for your work in this section,</a:t>
            </a:r>
          </a:p>
          <a:p>
            <a:pPr fontAlgn="base"/>
            <a:endParaRPr lang="en-US" dirty="0" smtClean="0"/>
          </a:p>
          <a:p>
            <a:pPr fontAlgn="base"/>
            <a:r>
              <a:rPr lang="en-US" dirty="0" smtClean="0"/>
              <a:t>and indicate uses and extensions if appropriate. </a:t>
            </a:r>
          </a:p>
          <a:p>
            <a:pPr fontAlgn="base"/>
            <a:endParaRPr lang="en-US" dirty="0" smtClean="0"/>
          </a:p>
          <a:p>
            <a:pPr fontAlgn="base"/>
            <a:r>
              <a:rPr lang="en-US" dirty="0" smtClean="0"/>
              <a:t>Moreover, you can suggest future experiments and point out those that are underway.</a:t>
            </a:r>
          </a:p>
          <a:p>
            <a:pPr fontAlgn="base"/>
            <a:endParaRPr lang="en-US" dirty="0" smtClean="0"/>
          </a:p>
          <a:p>
            <a:pPr fontAlgn="base"/>
            <a:r>
              <a:rPr lang="en-US" dirty="0" smtClean="0"/>
              <a:t>You can propose present global and specific conclusions, in relation to the objectives included in the introduction.</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successful methodology was established to improve the signal to noise ration of the Electromagnetic component with Machine Learning, specifically with Long Short-Term Memory Networks (LSTM). The methodology tested in real data provides a clearer representation of the signal.</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this methodology is important to use a time frequency representation as an input tensor for the Machine Learning model. This enables the use of the physical relations between the electromagnetic fields which is in the frequency domain B=Z*E. The implementation of the S- Transform is convenient because it is an open source code in the python module MNE and it has been proved that provides a quality time frequency representation of the generated synthetic data.</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application of the LSTM successfully achieved an effective representation of the fundamental frequency declared for the synthetic generated signal (120 Hz) taking as an input the signal with the induced Gaussian noise (up to three times the magnitude of the noise vs the magnitude of the signal). Therefore the LSTM Network model has been proved a feasible method to enhance the signal to noise ratio.</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Modified versions of the proposed workflow can be further applied in similar time-series analysis problems. Mainly, in controlled sourced electromagnetic methods which depend upon similar physical relations as the one studied in this work.</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proposed methodology was implemented on a regular Central Processing Unit (CPU).It could be many times more computing cost-effective if it would be implemented on a Graphic Processing Unit (GPU) or even better in a Tensor Processing Units (TPU).</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s-E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work validates the capacity of Machine Learning to improve the achievements of data analysis in geoscience.</a:t>
            </a:r>
            <a:endParaRPr lang="es-ES" sz="1200" kern="1200" dirty="0" smtClean="0">
              <a:solidFill>
                <a:schemeClr val="tx1"/>
              </a:solidFill>
              <a:effectLst/>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30</a:t>
            </a:fld>
            <a:endParaRPr lang="es-ES"/>
          </a:p>
        </p:txBody>
      </p:sp>
    </p:spTree>
    <p:extLst>
      <p:ext uri="{BB962C8B-B14F-4D97-AF65-F5344CB8AC3E}">
        <p14:creationId xmlns:p14="http://schemas.microsoft.com/office/powerpoint/2010/main" val="383816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One of the hypothesis of this work is that Machine Learning provides an ideal solution to find this relationships in noisy data. This relationship is clearer in the frequency domain,</a:t>
            </a:r>
            <a:r>
              <a:rPr lang="en-US" baseline="0" dirty="0" smtClean="0"/>
              <a:t> therefore, a</a:t>
            </a:r>
            <a:r>
              <a:rPr lang="en-US" dirty="0" smtClean="0"/>
              <a:t>nother hypothesis is that the S-transform can be useful to convert the data from a time representation to a frequency representation, to give it as input to the machine learning models for better performance.</a:t>
            </a:r>
          </a:p>
          <a:p>
            <a:pPr lvl="1"/>
            <a:endParaRPr lang="en-U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4</a:t>
            </a:fld>
            <a:endParaRPr lang="es-ES"/>
          </a:p>
        </p:txBody>
      </p:sp>
    </p:spTree>
    <p:extLst>
      <p:ext uri="{BB962C8B-B14F-4D97-AF65-F5344CB8AC3E}">
        <p14:creationId xmlns:p14="http://schemas.microsoft.com/office/powerpoint/2010/main" val="181226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285750" indent="-285750">
              <a:buFont typeface="Arial" panose="020B0604020202020204" pitchFamily="34" charset="0"/>
              <a:buChar char="•"/>
              <a:defRPr/>
            </a:pPr>
            <a:r>
              <a:rPr lang="en-US" dirty="0" smtClean="0"/>
              <a:t>Machine Learning provides an ideal solution to find the electromagnetic components relationship in noisy data. </a:t>
            </a:r>
          </a:p>
          <a:p>
            <a:pPr marL="285750" indent="-285750">
              <a:buFont typeface="Arial" panose="020B0604020202020204" pitchFamily="34" charset="0"/>
              <a:buChar char="•"/>
              <a:defRPr/>
            </a:pPr>
            <a:endParaRPr lang="en-US" dirty="0" smtClean="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relationship </a:t>
            </a:r>
            <a:r>
              <a:rPr lang="en-US" sz="1200" kern="1200" dirty="0" smtClean="0">
                <a:solidFill>
                  <a:schemeClr val="tx1"/>
                </a:solidFill>
                <a:effectLst/>
                <a:latin typeface="+mn-lt"/>
                <a:ea typeface="+mn-ea"/>
                <a:cs typeface="+mn-cs"/>
              </a:rPr>
              <a:t>between the electric and magnetic fields can be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useful for ML,</a:t>
            </a:r>
            <a:r>
              <a:rPr lang="en-US" dirty="0" smtClean="0">
                <a:sym typeface="Wingdings" panose="05000000000000000000" pitchFamily="2" charset="2"/>
              </a:rPr>
              <a:t> even more if working in </a:t>
            </a:r>
            <a:r>
              <a:rPr lang="en-US" dirty="0" smtClean="0"/>
              <a:t>the frequency domain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285750" indent="-285750">
              <a:buFont typeface="Arial" panose="020B0604020202020204" pitchFamily="34" charset="0"/>
              <a:buChar char="•"/>
              <a:defRPr/>
            </a:pPr>
            <a:r>
              <a:rPr lang="en-US" dirty="0" smtClean="0"/>
              <a:t>S-transform can be useful to convert the data from time representation  to frequency representation to achieve favorable results.</a:t>
            </a:r>
          </a:p>
          <a:p>
            <a:pPr lvl="1">
              <a:lnSpc>
                <a:spcPct val="150000"/>
              </a:lnSpc>
            </a:pPr>
            <a:endParaRPr lang="en-US" b="1" dirty="0" smtClean="0"/>
          </a:p>
          <a:p>
            <a:pPr lvl="1">
              <a:lnSpc>
                <a:spcPct val="150000"/>
              </a:lnSpc>
            </a:pPr>
            <a:endParaRPr lang="en-US" b="1" dirty="0" smtClean="0"/>
          </a:p>
          <a:p>
            <a:pPr lvl="1">
              <a:lnSpc>
                <a:spcPct val="150000"/>
              </a:lnSpc>
            </a:pPr>
            <a:r>
              <a:rPr lang="en-US" b="1" dirty="0" smtClean="0"/>
              <a:t>Objectives</a:t>
            </a:r>
            <a:endParaRPr lang="es-ES" b="1" dirty="0" smtClean="0"/>
          </a:p>
          <a:p>
            <a:pPr algn="just">
              <a:lnSpc>
                <a:spcPct val="150000"/>
              </a:lnSpc>
            </a:pPr>
            <a:r>
              <a:rPr lang="en-US" dirty="0" smtClean="0"/>
              <a:t> </a:t>
            </a:r>
            <a:endParaRPr lang="es-ES" dirty="0" smtClean="0"/>
          </a:p>
          <a:p>
            <a:pPr marL="285750" lvl="0" indent="-285750" algn="just">
              <a:lnSpc>
                <a:spcPct val="150000"/>
              </a:lnSpc>
              <a:buFont typeface="Arial" panose="020B0604020202020204" pitchFamily="34" charset="0"/>
              <a:buChar char="•"/>
            </a:pPr>
            <a:r>
              <a:rPr lang="en-US" dirty="0" smtClean="0"/>
              <a:t>To established and evaluate a workflow  as a new methodology for treating Magnetotelluric  noise  with Machine Learning </a:t>
            </a:r>
          </a:p>
          <a:p>
            <a:pPr marL="0" lvl="0" indent="0" algn="just">
              <a:lnSpc>
                <a:spcPct val="150000"/>
              </a:lnSpc>
              <a:buFont typeface="Arial" panose="020B0604020202020204" pitchFamily="34" charset="0"/>
              <a:buNone/>
            </a:pPr>
            <a:endParaRPr lang="en-US" dirty="0" smtClean="0"/>
          </a:p>
          <a:p>
            <a:pPr marL="285750" lvl="0" indent="-285750" algn="just">
              <a:lnSpc>
                <a:spcPct val="150000"/>
              </a:lnSpc>
              <a:buFont typeface="Arial" panose="020B0604020202020204" pitchFamily="34" charset="0"/>
              <a:buChar char="•"/>
            </a:pPr>
            <a:r>
              <a:rPr lang="en-US" dirty="0" smtClean="0"/>
              <a:t>To use up-to-date open source Python libraries for the noise-to-signal ratio enhancing of Magnetotelluric time series.</a:t>
            </a:r>
          </a:p>
          <a:p>
            <a:pPr lvl="0" algn="just">
              <a:lnSpc>
                <a:spcPct val="150000"/>
              </a:lnSpc>
            </a:pPr>
            <a:endParaRPr lang="es-ES" dirty="0" smtClean="0"/>
          </a:p>
          <a:p>
            <a:pPr marL="285750" lvl="0" indent="-285750" algn="just">
              <a:lnSpc>
                <a:spcPct val="150000"/>
              </a:lnSpc>
              <a:buFont typeface="Arial" panose="020B0604020202020204" pitchFamily="34" charset="0"/>
              <a:buChar char="•"/>
            </a:pPr>
            <a:r>
              <a:rPr lang="en-US" dirty="0" smtClean="0"/>
              <a:t>To implement the S-transform as the time-frequency representation (TFR) of the time series data to be worked with the ML model.</a:t>
            </a:r>
            <a:endParaRPr lang="es-ES" dirty="0" smtClean="0"/>
          </a:p>
          <a:p>
            <a:pPr lvl="1"/>
            <a:endParaRPr lang="en-U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5</a:t>
            </a:fld>
            <a:endParaRPr lang="es-ES"/>
          </a:p>
        </p:txBody>
      </p:sp>
    </p:spTree>
    <p:extLst>
      <p:ext uri="{BB962C8B-B14F-4D97-AF65-F5344CB8AC3E}">
        <p14:creationId xmlns:p14="http://schemas.microsoft.com/office/powerpoint/2010/main" val="181226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indent="0">
              <a:buFont typeface="+mj-lt"/>
              <a:buNone/>
            </a:pPr>
            <a:r>
              <a:rPr lang="en-US" sz="1200" kern="1200" dirty="0" smtClean="0">
                <a:solidFill>
                  <a:schemeClr val="tx1"/>
                </a:solidFill>
                <a:effectLst/>
                <a:latin typeface="+mn-lt"/>
                <a:ea typeface="+mn-ea"/>
                <a:cs typeface="+mn-cs"/>
              </a:rPr>
              <a:t>In classical MT processing Z is obtained as the answer of an inverse problem,</a:t>
            </a:r>
            <a:r>
              <a:rPr lang="en-US" sz="1200" kern="1200" baseline="0" dirty="0" smtClean="0">
                <a:solidFill>
                  <a:schemeClr val="tx1"/>
                </a:solidFill>
                <a:effectLst/>
                <a:latin typeface="+mn-lt"/>
                <a:ea typeface="+mn-ea"/>
                <a:cs typeface="+mn-cs"/>
              </a:rPr>
              <a:t> to be latter used to calculate apparent resistivities. For that we must </a:t>
            </a:r>
            <a:r>
              <a:rPr lang="en-US" sz="1200" dirty="0" smtClean="0"/>
              <a:t>filter</a:t>
            </a:r>
            <a:r>
              <a:rPr lang="en-US" sz="1200" baseline="0" dirty="0" smtClean="0"/>
              <a:t> the </a:t>
            </a:r>
            <a:r>
              <a:rPr lang="en-US" sz="1200" dirty="0" smtClean="0"/>
              <a:t>noise before implementing the inversion.</a:t>
            </a:r>
          </a:p>
          <a:p>
            <a:pPr marL="0" indent="0">
              <a:buFont typeface="+mj-lt"/>
              <a:buNone/>
            </a:pPr>
            <a:endParaRPr lang="en-US" dirty="0" smtClean="0"/>
          </a:p>
          <a:p>
            <a:pPr fontAlgn="base"/>
            <a:r>
              <a:rPr lang="en-US" dirty="0" smtClean="0"/>
              <a:t>The proposed approach with</a:t>
            </a:r>
            <a:r>
              <a:rPr lang="en-US" baseline="0" dirty="0" smtClean="0"/>
              <a:t> ML assumes that because there is a correspondence between B and E a mapping function can be found, the main conceptual difference is that with ML we can leave the non coherent noise in the input and the mapping function will reject it.</a:t>
            </a:r>
            <a:endParaRPr lang="en-US" dirty="0" smtClean="0"/>
          </a:p>
          <a:p>
            <a:pPr fontAlgn="base"/>
            <a:endParaRPr lang="en-US" dirty="0" smtClean="0"/>
          </a:p>
          <a:p>
            <a:pPr fontAlgn="base"/>
            <a:endParaRPr lang="en-US" dirty="0" smtClean="0"/>
          </a:p>
          <a:p>
            <a:pPr fontAlgn="base"/>
            <a:endParaRPr lang="en-U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6</a:t>
            </a:fld>
            <a:endParaRPr lang="es-ES"/>
          </a:p>
        </p:txBody>
      </p:sp>
    </p:spTree>
    <p:extLst>
      <p:ext uri="{BB962C8B-B14F-4D97-AF65-F5344CB8AC3E}">
        <p14:creationId xmlns:p14="http://schemas.microsoft.com/office/powerpoint/2010/main" val="1812261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dirty="0" smtClean="0"/>
              <a:t>In this</a:t>
            </a:r>
            <a:r>
              <a:rPr lang="en-US" sz="1200" baseline="0" dirty="0" smtClean="0"/>
              <a:t> work we implemented a </a:t>
            </a:r>
            <a:r>
              <a:rPr lang="en-US" sz="1200" b="1" dirty="0" smtClean="0"/>
              <a:t>Supervised</a:t>
            </a:r>
            <a:r>
              <a:rPr lang="en-US" sz="1200" baseline="0" dirty="0" smtClean="0"/>
              <a:t> </a:t>
            </a:r>
            <a:r>
              <a:rPr lang="en-US" sz="1200" dirty="0" smtClean="0"/>
              <a:t>Machine</a:t>
            </a:r>
            <a:r>
              <a:rPr lang="en-US" sz="1200" baseline="0" dirty="0" smtClean="0"/>
              <a:t> learning model to find the correspondence between the EM fields, known in ML as </a:t>
            </a:r>
            <a:r>
              <a:rPr lang="en-US" sz="1200" b="1" baseline="0" dirty="0" smtClean="0"/>
              <a:t>input and target datasets.</a:t>
            </a:r>
          </a:p>
          <a:p>
            <a:endParaRPr lang="en-US" sz="1200" baseline="0" dirty="0" smtClean="0"/>
          </a:p>
          <a:p>
            <a:r>
              <a:rPr lang="en-US" sz="1200" dirty="0" smtClean="0"/>
              <a:t>Supervised</a:t>
            </a:r>
            <a:r>
              <a:rPr lang="en-029" sz="1200" dirty="0" smtClean="0"/>
              <a:t> means that </a:t>
            </a:r>
            <a:r>
              <a:rPr lang="en-029" sz="1200" b="1" dirty="0" smtClean="0"/>
              <a:t>training data </a:t>
            </a:r>
            <a:r>
              <a:rPr lang="en-029" sz="1200" dirty="0" smtClean="0"/>
              <a:t>with Known or expected features must be available. In this case for each magnetic component we assume that the target is its corresponding electric component. Again, the correspondence between the components is described by a </a:t>
            </a:r>
            <a:r>
              <a:rPr lang="en-029" sz="1200" b="1" dirty="0" smtClean="0"/>
              <a:t>mapping function (MF).</a:t>
            </a:r>
          </a:p>
          <a:p>
            <a:endParaRPr lang="en-029" sz="1200" dirty="0" smtClean="0"/>
          </a:p>
          <a:p>
            <a:r>
              <a:rPr lang="en-029" sz="1200" dirty="0" smtClean="0"/>
              <a:t>To validate the MF</a:t>
            </a:r>
            <a:r>
              <a:rPr lang="en-029" sz="1200" baseline="0" dirty="0" smtClean="0"/>
              <a:t> </a:t>
            </a:r>
            <a:r>
              <a:rPr lang="en-029" sz="1200" dirty="0" smtClean="0"/>
              <a:t>we split the training dataset into </a:t>
            </a:r>
            <a:r>
              <a:rPr lang="en-029" sz="1200" b="1" dirty="0" smtClean="0"/>
              <a:t>training and validation subsets</a:t>
            </a:r>
            <a:r>
              <a:rPr lang="en-029" sz="1200" dirty="0" smtClean="0"/>
              <a:t>. The main idea is that the Machine </a:t>
            </a:r>
            <a:r>
              <a:rPr lang="en-029" sz="1200" b="1" dirty="0" smtClean="0"/>
              <a:t>learns the MF</a:t>
            </a:r>
            <a:r>
              <a:rPr lang="en-029" sz="1200" dirty="0" smtClean="0"/>
              <a:t> from the training subset and then we </a:t>
            </a:r>
            <a:r>
              <a:rPr lang="en-029" sz="1200" b="1" dirty="0" smtClean="0"/>
              <a:t>validate that learned function on data that wasn’t use before.</a:t>
            </a:r>
            <a:endParaRPr lang="en-029" sz="1200" b="1"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7</a:t>
            </a:fld>
            <a:endParaRPr lang="es-ES"/>
          </a:p>
        </p:txBody>
      </p:sp>
    </p:spTree>
    <p:extLst>
      <p:ext uri="{BB962C8B-B14F-4D97-AF65-F5344CB8AC3E}">
        <p14:creationId xmlns:p14="http://schemas.microsoft.com/office/powerpoint/2010/main" val="1812261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fontAlgn="base"/>
            <a:r>
              <a:rPr lang="en-US" dirty="0" smtClean="0"/>
              <a:t>ANN were chosen</a:t>
            </a:r>
            <a:r>
              <a:rPr lang="en-US" baseline="0" dirty="0" smtClean="0"/>
              <a:t> because they excel in finding non linear relationships between the data. </a:t>
            </a:r>
          </a:p>
          <a:p>
            <a:pPr fontAlgn="base"/>
            <a:endParaRPr lang="en-US" dirty="0" smtClean="0"/>
          </a:p>
          <a:p>
            <a:pPr fontAlgn="base"/>
            <a:r>
              <a:rPr lang="en-US" dirty="0" smtClean="0"/>
              <a:t>Artificial Neural</a:t>
            </a:r>
            <a:r>
              <a:rPr lang="en-US" baseline="0" dirty="0" smtClean="0"/>
              <a:t> Networks are an array of neurons stack by hidden layers, which for each neuron an individual solution to map, in this case, B to E is found. Then the final mapping function is </a:t>
            </a:r>
            <a:r>
              <a:rPr lang="en-US" b="1" baseline="0" dirty="0" smtClean="0"/>
              <a:t>composed mostly </a:t>
            </a:r>
            <a:r>
              <a:rPr lang="en-US" baseline="0" dirty="0" smtClean="0"/>
              <a:t>by the neurons that found the best transformations (Heavier weights W).</a:t>
            </a:r>
          </a:p>
          <a:p>
            <a:pPr fontAlgn="base"/>
            <a:endParaRPr lang="en-US" baseline="0" dirty="0" smtClean="0"/>
          </a:p>
          <a:p>
            <a:pPr fontAlgn="base"/>
            <a:endParaRPr lang="en-US" baseline="0" dirty="0" smtClean="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8</a:t>
            </a:fld>
            <a:endParaRPr lang="es-ES"/>
          </a:p>
        </p:txBody>
      </p:sp>
    </p:spTree>
    <p:extLst>
      <p:ext uri="{BB962C8B-B14F-4D97-AF65-F5344CB8AC3E}">
        <p14:creationId xmlns:p14="http://schemas.microsoft.com/office/powerpoint/2010/main" val="1812261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dirty="0" smtClean="0"/>
              <a:t>This graph</a:t>
            </a:r>
            <a:r>
              <a:rPr lang="en-US" baseline="0" dirty="0" smtClean="0"/>
              <a:t> shows the ML process for </a:t>
            </a:r>
            <a:r>
              <a:rPr lang="en-US" b="1" baseline="0" dirty="0" smtClean="0"/>
              <a:t>one</a:t>
            </a:r>
            <a:r>
              <a:rPr lang="en-US" baseline="0" dirty="0" smtClean="0"/>
              <a:t> iteration. As mentioned earlier we provide the </a:t>
            </a:r>
            <a:r>
              <a:rPr lang="en-US" sz="1200" kern="1200" dirty="0" smtClean="0">
                <a:solidFill>
                  <a:schemeClr val="tx1"/>
                </a:solidFill>
                <a:effectLst/>
                <a:latin typeface="+mn-lt"/>
                <a:ea typeface="+mn-ea"/>
                <a:cs typeface="+mn-cs"/>
              </a:rPr>
              <a:t>neural network</a:t>
            </a:r>
            <a:r>
              <a:rPr lang="en-US" sz="1200" kern="1200" baseline="0" dirty="0" smtClean="0">
                <a:solidFill>
                  <a:schemeClr val="tx1"/>
                </a:solidFill>
                <a:effectLst/>
                <a:latin typeface="+mn-lt"/>
                <a:ea typeface="+mn-ea"/>
                <a:cs typeface="+mn-cs"/>
              </a:rPr>
              <a:t> with B and E fields.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 specified cost function determines a loss score between the learned/predicted E field and the real or expected E field, then an </a:t>
            </a:r>
            <a:r>
              <a:rPr lang="en-US" sz="1200" b="1" kern="1200" baseline="0" dirty="0" smtClean="0">
                <a:solidFill>
                  <a:schemeClr val="tx1"/>
                </a:solidFill>
                <a:effectLst/>
                <a:latin typeface="+mn-lt"/>
                <a:ea typeface="+mn-ea"/>
                <a:cs typeface="+mn-cs"/>
              </a:rPr>
              <a:t>optimizer</a:t>
            </a:r>
            <a:r>
              <a:rPr lang="en-US" sz="1200" kern="1200" baseline="0" dirty="0" smtClean="0">
                <a:solidFill>
                  <a:schemeClr val="tx1"/>
                </a:solidFill>
                <a:effectLst/>
                <a:latin typeface="+mn-lt"/>
                <a:ea typeface="+mn-ea"/>
                <a:cs typeface="+mn-cs"/>
              </a:rPr>
              <a:t> (specific version of gradient descend algorithm) produces better weights that are used to update the previous ones in such a way that we tend to end up with a better mapping function.</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An important step to improve the model is, as we said, to provide the input in the frequency domain. In ML this term this is known as feature engineering. </a:t>
            </a:r>
          </a:p>
          <a:p>
            <a:endParaRPr lang="es-ES" dirty="0"/>
          </a:p>
        </p:txBody>
      </p:sp>
      <p:sp>
        <p:nvSpPr>
          <p:cNvPr id="4" name="3 Marcador de número de diapositiva"/>
          <p:cNvSpPr>
            <a:spLocks noGrp="1"/>
          </p:cNvSpPr>
          <p:nvPr>
            <p:ph type="sldNum" sz="quarter" idx="10"/>
          </p:nvPr>
        </p:nvSpPr>
        <p:spPr/>
        <p:txBody>
          <a:bodyPr/>
          <a:lstStyle/>
          <a:p>
            <a:fld id="{0B118C9A-4D9D-4184-BC21-3BA71CADE309}" type="slidenum">
              <a:rPr lang="es-ES" smtClean="0"/>
              <a:t>9</a:t>
            </a:fld>
            <a:endParaRPr lang="es-ES"/>
          </a:p>
        </p:txBody>
      </p:sp>
    </p:spTree>
    <p:extLst>
      <p:ext uri="{BB962C8B-B14F-4D97-AF65-F5344CB8AC3E}">
        <p14:creationId xmlns:p14="http://schemas.microsoft.com/office/powerpoint/2010/main" val="3388741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n-US" sz="1200" kern="1200" dirty="0" smtClean="0">
                <a:solidFill>
                  <a:schemeClr val="tx1"/>
                </a:solidFill>
                <a:effectLst/>
                <a:latin typeface="+mn-lt"/>
                <a:ea typeface="+mn-ea"/>
                <a:cs typeface="+mn-cs"/>
              </a:rPr>
              <a:t>For practical purposes </a:t>
            </a:r>
            <a:r>
              <a:rPr lang="en-US" sz="1200" kern="1200" baseline="0" dirty="0" smtClean="0">
                <a:solidFill>
                  <a:schemeClr val="tx1"/>
                </a:solidFill>
                <a:effectLst/>
                <a:latin typeface="+mn-lt"/>
                <a:ea typeface="+mn-ea"/>
                <a:cs typeface="+mn-cs"/>
              </a:rPr>
              <a:t>the S-Transform can be understand as a particular wavelet transforms that uses a Morlet type wavelet. Basically this wavelets are convoluted at different widths to produce the transform.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Python a module named</a:t>
            </a:r>
            <a:r>
              <a:rPr lang="en-US" sz="1200" kern="1200" baseline="0" dirty="0" smtClean="0">
                <a:solidFill>
                  <a:schemeClr val="tx1"/>
                </a:solidFill>
                <a:effectLst/>
                <a:latin typeface="+mn-lt"/>
                <a:ea typeface="+mn-ea"/>
                <a:cs typeface="+mn-cs"/>
              </a:rPr>
              <a:t> MNE provides a already optimized function to calculate the S-Transform, obtaining what is call the TFR of the signal.</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this slide we can appreciate the similitude between an impulse signal with its generated S-transform.</a:t>
            </a:r>
            <a:endParaRPr lang="es-ES" sz="120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0B118C9A-4D9D-4184-BC21-3BA71CADE309}" type="slidenum">
              <a:rPr lang="es-ES" smtClean="0"/>
              <a:t>10</a:t>
            </a:fld>
            <a:endParaRPr lang="es-ES"/>
          </a:p>
        </p:txBody>
      </p:sp>
    </p:spTree>
    <p:extLst>
      <p:ext uri="{BB962C8B-B14F-4D97-AF65-F5344CB8AC3E}">
        <p14:creationId xmlns:p14="http://schemas.microsoft.com/office/powerpoint/2010/main" val="573853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3C6D075-BD50-450C-9769-69FC0009311D}" type="datetimeFigureOut">
              <a:rPr lang="es-ES" smtClean="0"/>
              <a:t>02/07/2018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1B70228-5236-464B-A39F-C2F3C33A8C50}" type="slidenum">
              <a:rPr lang="es-ES" smtClean="0"/>
              <a:t>‹Nº›</a:t>
            </a:fld>
            <a:endParaRPr lang="es-ES"/>
          </a:p>
        </p:txBody>
      </p:sp>
    </p:spTree>
    <p:extLst>
      <p:ext uri="{BB962C8B-B14F-4D97-AF65-F5344CB8AC3E}">
        <p14:creationId xmlns:p14="http://schemas.microsoft.com/office/powerpoint/2010/main" val="2477239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3C6D075-BD50-450C-9769-69FC0009311D}" type="datetimeFigureOut">
              <a:rPr lang="es-ES" smtClean="0"/>
              <a:t>02/07/2018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1B70228-5236-464B-A39F-C2F3C33A8C50}" type="slidenum">
              <a:rPr lang="es-ES" smtClean="0"/>
              <a:t>‹Nº›</a:t>
            </a:fld>
            <a:endParaRPr lang="es-ES"/>
          </a:p>
        </p:txBody>
      </p:sp>
    </p:spTree>
    <p:extLst>
      <p:ext uri="{BB962C8B-B14F-4D97-AF65-F5344CB8AC3E}">
        <p14:creationId xmlns:p14="http://schemas.microsoft.com/office/powerpoint/2010/main" val="2051182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3C6D075-BD50-450C-9769-69FC0009311D}" type="datetimeFigureOut">
              <a:rPr lang="es-ES" smtClean="0"/>
              <a:t>02/07/2018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1B70228-5236-464B-A39F-C2F3C33A8C50}" type="slidenum">
              <a:rPr lang="es-ES" smtClean="0"/>
              <a:t>‹Nº›</a:t>
            </a:fld>
            <a:endParaRPr lang="es-ES"/>
          </a:p>
        </p:txBody>
      </p:sp>
    </p:spTree>
    <p:extLst>
      <p:ext uri="{BB962C8B-B14F-4D97-AF65-F5344CB8AC3E}">
        <p14:creationId xmlns:p14="http://schemas.microsoft.com/office/powerpoint/2010/main" val="1457562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3C6D075-BD50-450C-9769-69FC0009311D}" type="datetimeFigureOut">
              <a:rPr lang="es-ES" smtClean="0"/>
              <a:t>02/07/2018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1B70228-5236-464B-A39F-C2F3C33A8C50}" type="slidenum">
              <a:rPr lang="es-ES" smtClean="0"/>
              <a:t>‹Nº›</a:t>
            </a:fld>
            <a:endParaRPr lang="es-ES"/>
          </a:p>
        </p:txBody>
      </p:sp>
    </p:spTree>
    <p:extLst>
      <p:ext uri="{BB962C8B-B14F-4D97-AF65-F5344CB8AC3E}">
        <p14:creationId xmlns:p14="http://schemas.microsoft.com/office/powerpoint/2010/main" val="5399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3C6D075-BD50-450C-9769-69FC0009311D}" type="datetimeFigureOut">
              <a:rPr lang="es-ES" smtClean="0"/>
              <a:t>02/07/2018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41B70228-5236-464B-A39F-C2F3C33A8C50}" type="slidenum">
              <a:rPr lang="es-ES" smtClean="0"/>
              <a:t>‹Nº›</a:t>
            </a:fld>
            <a:endParaRPr lang="es-ES"/>
          </a:p>
        </p:txBody>
      </p:sp>
    </p:spTree>
    <p:extLst>
      <p:ext uri="{BB962C8B-B14F-4D97-AF65-F5344CB8AC3E}">
        <p14:creationId xmlns:p14="http://schemas.microsoft.com/office/powerpoint/2010/main" val="20346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3C6D075-BD50-450C-9769-69FC0009311D}" type="datetimeFigureOut">
              <a:rPr lang="es-ES" smtClean="0"/>
              <a:t>02/07/2018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1B70228-5236-464B-A39F-C2F3C33A8C50}" type="slidenum">
              <a:rPr lang="es-ES" smtClean="0"/>
              <a:t>‹Nº›</a:t>
            </a:fld>
            <a:endParaRPr lang="es-ES"/>
          </a:p>
        </p:txBody>
      </p:sp>
    </p:spTree>
    <p:extLst>
      <p:ext uri="{BB962C8B-B14F-4D97-AF65-F5344CB8AC3E}">
        <p14:creationId xmlns:p14="http://schemas.microsoft.com/office/powerpoint/2010/main" val="3717126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3C6D075-BD50-450C-9769-69FC0009311D}" type="datetimeFigureOut">
              <a:rPr lang="es-ES" smtClean="0"/>
              <a:t>02/07/2018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41B70228-5236-464B-A39F-C2F3C33A8C50}" type="slidenum">
              <a:rPr lang="es-ES" smtClean="0"/>
              <a:t>‹Nº›</a:t>
            </a:fld>
            <a:endParaRPr lang="es-ES"/>
          </a:p>
        </p:txBody>
      </p:sp>
    </p:spTree>
    <p:extLst>
      <p:ext uri="{BB962C8B-B14F-4D97-AF65-F5344CB8AC3E}">
        <p14:creationId xmlns:p14="http://schemas.microsoft.com/office/powerpoint/2010/main" val="197931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3C6D075-BD50-450C-9769-69FC0009311D}" type="datetimeFigureOut">
              <a:rPr lang="es-ES" smtClean="0"/>
              <a:t>02/07/2018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41B70228-5236-464B-A39F-C2F3C33A8C50}" type="slidenum">
              <a:rPr lang="es-ES" smtClean="0"/>
              <a:t>‹Nº›</a:t>
            </a:fld>
            <a:endParaRPr lang="es-ES"/>
          </a:p>
        </p:txBody>
      </p:sp>
    </p:spTree>
    <p:extLst>
      <p:ext uri="{BB962C8B-B14F-4D97-AF65-F5344CB8AC3E}">
        <p14:creationId xmlns:p14="http://schemas.microsoft.com/office/powerpoint/2010/main" val="442164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3C6D075-BD50-450C-9769-69FC0009311D}" type="datetimeFigureOut">
              <a:rPr lang="es-ES" smtClean="0"/>
              <a:t>02/07/2018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41B70228-5236-464B-A39F-C2F3C33A8C50}" type="slidenum">
              <a:rPr lang="es-ES" smtClean="0"/>
              <a:t>‹Nº›</a:t>
            </a:fld>
            <a:endParaRPr lang="es-ES"/>
          </a:p>
        </p:txBody>
      </p:sp>
    </p:spTree>
    <p:extLst>
      <p:ext uri="{BB962C8B-B14F-4D97-AF65-F5344CB8AC3E}">
        <p14:creationId xmlns:p14="http://schemas.microsoft.com/office/powerpoint/2010/main" val="3559966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3C6D075-BD50-450C-9769-69FC0009311D}" type="datetimeFigureOut">
              <a:rPr lang="es-ES" smtClean="0"/>
              <a:t>02/07/2018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1B70228-5236-464B-A39F-C2F3C33A8C50}" type="slidenum">
              <a:rPr lang="es-ES" smtClean="0"/>
              <a:t>‹Nº›</a:t>
            </a:fld>
            <a:endParaRPr lang="es-ES"/>
          </a:p>
        </p:txBody>
      </p:sp>
    </p:spTree>
    <p:extLst>
      <p:ext uri="{BB962C8B-B14F-4D97-AF65-F5344CB8AC3E}">
        <p14:creationId xmlns:p14="http://schemas.microsoft.com/office/powerpoint/2010/main" val="1274114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3C6D075-BD50-450C-9769-69FC0009311D}" type="datetimeFigureOut">
              <a:rPr lang="es-ES" smtClean="0"/>
              <a:t>02/07/2018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41B70228-5236-464B-A39F-C2F3C33A8C50}" type="slidenum">
              <a:rPr lang="es-ES" smtClean="0"/>
              <a:t>‹Nº›</a:t>
            </a:fld>
            <a:endParaRPr lang="es-ES"/>
          </a:p>
        </p:txBody>
      </p:sp>
    </p:spTree>
    <p:extLst>
      <p:ext uri="{BB962C8B-B14F-4D97-AF65-F5344CB8AC3E}">
        <p14:creationId xmlns:p14="http://schemas.microsoft.com/office/powerpoint/2010/main" val="3629965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C6D075-BD50-450C-9769-69FC0009311D}" type="datetimeFigureOut">
              <a:rPr lang="es-ES" smtClean="0"/>
              <a:t>02/07/2018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B70228-5236-464B-A39F-C2F3C33A8C50}" type="slidenum">
              <a:rPr lang="es-ES" smtClean="0"/>
              <a:t>‹Nº›</a:t>
            </a:fld>
            <a:endParaRPr lang="es-ES"/>
          </a:p>
        </p:txBody>
      </p:sp>
    </p:spTree>
    <p:extLst>
      <p:ext uri="{BB962C8B-B14F-4D97-AF65-F5344CB8AC3E}">
        <p14:creationId xmlns:p14="http://schemas.microsoft.com/office/powerpoint/2010/main" val="358347172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5.xml"/><Relationship Id="rId4" Type="http://schemas.openxmlformats.org/officeDocument/2006/relationships/image" Target="../media/image2.pn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6.xml"/><Relationship Id="rId4" Type="http://schemas.openxmlformats.org/officeDocument/2006/relationships/image" Target="../media/image2.png"/><Relationship Id="rId9" Type="http://schemas.microsoft.com/office/2007/relationships/diagramDrawing" Target="../diagrams/drawing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diagramColors" Target="../diagrams/colors7.xml"/><Relationship Id="rId18" Type="http://schemas.openxmlformats.org/officeDocument/2006/relationships/diagramColors" Target="../diagrams/colors7.xml"/><Relationship Id="rId3" Type="http://schemas.openxmlformats.org/officeDocument/2006/relationships/image" Target="../media/image1.png"/><Relationship Id="rId7" Type="http://schemas.openxmlformats.org/officeDocument/2006/relationships/diagramQuickStyle" Target="../diagrams/quickStyle6.xml"/><Relationship Id="rId12" Type="http://schemas.openxmlformats.org/officeDocument/2006/relationships/diagramQuickStyle" Target="../diagrams/quickStyle7.xml"/><Relationship Id="rId17" Type="http://schemas.openxmlformats.org/officeDocument/2006/relationships/diagramQuickStyle" Target="../diagrams/quickStyle7.xml"/><Relationship Id="rId2" Type="http://schemas.openxmlformats.org/officeDocument/2006/relationships/notesSlide" Target="../notesSlides/notesSlide15.xml"/><Relationship Id="rId16" Type="http://schemas.openxmlformats.org/officeDocument/2006/relationships/diagramLayout" Target="../diagrams/layout7.xml"/><Relationship Id="rId1" Type="http://schemas.openxmlformats.org/officeDocument/2006/relationships/slideLayout" Target="../slideLayouts/slideLayout2.xml"/><Relationship Id="rId6" Type="http://schemas.openxmlformats.org/officeDocument/2006/relationships/diagramLayout" Target="../diagrams/layout6.xml"/><Relationship Id="rId11" Type="http://schemas.openxmlformats.org/officeDocument/2006/relationships/diagramLayout" Target="../diagrams/layout7.xml"/><Relationship Id="rId5" Type="http://schemas.openxmlformats.org/officeDocument/2006/relationships/diagramData" Target="../diagrams/data7.xml"/><Relationship Id="rId15" Type="http://schemas.openxmlformats.org/officeDocument/2006/relationships/diagramData" Target="../diagrams/data9.xml"/><Relationship Id="rId10" Type="http://schemas.openxmlformats.org/officeDocument/2006/relationships/diagramData" Target="../diagrams/data8.xml"/><Relationship Id="rId4" Type="http://schemas.openxmlformats.org/officeDocument/2006/relationships/image" Target="../media/image2.png"/><Relationship Id="rId9" Type="http://schemas.microsoft.com/office/2007/relationships/diagramDrawing" Target="../diagrams/drawing6.xml"/><Relationship Id="rId14" Type="http://schemas.microsoft.com/office/2007/relationships/diagramDrawing" Target="../diagrams/drawing7.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diagramQuickStyle" Target="../diagrams/quickStyle9.xml"/><Relationship Id="rId18" Type="http://schemas.openxmlformats.org/officeDocument/2006/relationships/diagramQuickStyle" Target="../diagrams/quickStyle9.xml"/><Relationship Id="rId3" Type="http://schemas.openxmlformats.org/officeDocument/2006/relationships/image" Target="../media/image1.png"/><Relationship Id="rId7" Type="http://schemas.openxmlformats.org/officeDocument/2006/relationships/diagramQuickStyle" Target="../diagrams/quickStyle8.xml"/><Relationship Id="rId12" Type="http://schemas.openxmlformats.org/officeDocument/2006/relationships/diagramLayout" Target="../diagrams/layout9.xml"/><Relationship Id="rId17" Type="http://schemas.openxmlformats.org/officeDocument/2006/relationships/diagramLayout" Target="../diagrams/layout9.xml"/><Relationship Id="rId2" Type="http://schemas.openxmlformats.org/officeDocument/2006/relationships/notesSlide" Target="../notesSlides/notesSlide16.xml"/><Relationship Id="rId16" Type="http://schemas.openxmlformats.org/officeDocument/2006/relationships/diagramData" Target="../diagrams/data12.xml"/><Relationship Id="rId1" Type="http://schemas.openxmlformats.org/officeDocument/2006/relationships/slideLayout" Target="../slideLayouts/slideLayout2.xml"/><Relationship Id="rId6" Type="http://schemas.openxmlformats.org/officeDocument/2006/relationships/diagramLayout" Target="../diagrams/layout8.xml"/><Relationship Id="rId11" Type="http://schemas.openxmlformats.org/officeDocument/2006/relationships/diagramData" Target="../diagrams/data11.xml"/><Relationship Id="rId5" Type="http://schemas.openxmlformats.org/officeDocument/2006/relationships/diagramData" Target="../diagrams/data10.xml"/><Relationship Id="rId15" Type="http://schemas.microsoft.com/office/2007/relationships/diagramDrawing" Target="../diagrams/drawing9.xml"/><Relationship Id="rId10" Type="http://schemas.openxmlformats.org/officeDocument/2006/relationships/image" Target="../media/image37.png"/><Relationship Id="rId19" Type="http://schemas.openxmlformats.org/officeDocument/2006/relationships/diagramColors" Target="../diagrams/colors9.xml"/><Relationship Id="rId4" Type="http://schemas.openxmlformats.org/officeDocument/2006/relationships/image" Target="../media/image2.png"/><Relationship Id="rId9" Type="http://schemas.microsoft.com/office/2007/relationships/diagramDrawing" Target="../diagrams/drawing8.xml"/><Relationship Id="rId14" Type="http://schemas.openxmlformats.org/officeDocument/2006/relationships/diagramColors" Target="../diagrams/colors9.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png"/><Relationship Id="rId7" Type="http://schemas.openxmlformats.org/officeDocument/2006/relationships/diagramQuickStyle" Target="../diagrams/quickStyle1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10.xml"/><Relationship Id="rId11" Type="http://schemas.openxmlformats.org/officeDocument/2006/relationships/image" Target="../media/image32.emf"/><Relationship Id="rId5" Type="http://schemas.openxmlformats.org/officeDocument/2006/relationships/diagramData" Target="../diagrams/data13.xml"/><Relationship Id="rId10" Type="http://schemas.openxmlformats.org/officeDocument/2006/relationships/image" Target="../media/image31.gif"/><Relationship Id="rId4" Type="http://schemas.openxmlformats.org/officeDocument/2006/relationships/image" Target="../media/image2.png"/><Relationship Id="rId9" Type="http://schemas.microsoft.com/office/2007/relationships/diagramDrawing" Target="../diagrams/drawing10.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png"/><Relationship Id="rId7" Type="http://schemas.openxmlformats.org/officeDocument/2006/relationships/diagramQuickStyle" Target="../diagrams/quickStyle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4.xml"/><Relationship Id="rId4" Type="http://schemas.openxmlformats.org/officeDocument/2006/relationships/image" Target="../media/image2.png"/><Relationship Id="rId9" Type="http://schemas.microsoft.com/office/2007/relationships/diagramDrawing" Target="../diagrams/drawing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jpe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1.png"/><Relationship Id="rId7" Type="http://schemas.openxmlformats.org/officeDocument/2006/relationships/diagramQuickStyle" Target="../diagrams/quickStyle1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5.xml"/><Relationship Id="rId4" Type="http://schemas.openxmlformats.org/officeDocument/2006/relationships/image" Target="../media/image2.png"/><Relationship Id="rId9" Type="http://schemas.microsoft.com/office/2007/relationships/diagramDrawing" Target="../diagrams/drawing1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1.png"/><Relationship Id="rId7" Type="http://schemas.openxmlformats.org/officeDocument/2006/relationships/diagramQuickStyle" Target="../diagrams/quickStyle1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6.xml"/><Relationship Id="rId4" Type="http://schemas.openxmlformats.org/officeDocument/2006/relationships/image" Target="../media/image2.png"/><Relationship Id="rId9" Type="http://schemas.microsoft.com/office/2007/relationships/diagramDrawing" Target="../diagrams/drawing13.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1.png"/><Relationship Id="rId7" Type="http://schemas.openxmlformats.org/officeDocument/2006/relationships/diagramQuickStyle" Target="../diagrams/quickStyle1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Layout" Target="../diagrams/layout14.xml"/><Relationship Id="rId5" Type="http://schemas.openxmlformats.org/officeDocument/2006/relationships/diagramData" Target="../diagrams/data17.xml"/><Relationship Id="rId4" Type="http://schemas.openxmlformats.org/officeDocument/2006/relationships/image" Target="../media/image2.png"/><Relationship Id="rId9" Type="http://schemas.microsoft.com/office/2007/relationships/diagramDrawing" Target="../diagrams/drawing14.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1.png"/><Relationship Id="rId7" Type="http://schemas.openxmlformats.org/officeDocument/2006/relationships/diagramQuickStyle" Target="../diagrams/quickStyle1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8.xml"/><Relationship Id="rId4" Type="http://schemas.openxmlformats.org/officeDocument/2006/relationships/image" Target="../media/image2.png"/><Relationship Id="rId9" Type="http://schemas.microsoft.com/office/2007/relationships/diagramDrawing" Target="../diagrams/drawing15.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1.png"/><Relationship Id="rId7" Type="http://schemas.openxmlformats.org/officeDocument/2006/relationships/diagramQuickStyle" Target="../diagrams/quickStyle1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Layout" Target="../diagrams/layout16.xml"/><Relationship Id="rId5" Type="http://schemas.openxmlformats.org/officeDocument/2006/relationships/diagramData" Target="../diagrams/data19.xml"/><Relationship Id="rId4" Type="http://schemas.openxmlformats.org/officeDocument/2006/relationships/image" Target="../media/image2.png"/><Relationship Id="rId9" Type="http://schemas.microsoft.com/office/2007/relationships/diagramDrawing" Target="../diagrams/drawing16.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1.png"/><Relationship Id="rId7" Type="http://schemas.openxmlformats.org/officeDocument/2006/relationships/diagramQuickStyle" Target="../diagrams/quickStyle17.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20.xml"/><Relationship Id="rId4" Type="http://schemas.openxmlformats.org/officeDocument/2006/relationships/image" Target="../media/image2.png"/><Relationship Id="rId9" Type="http://schemas.microsoft.com/office/2007/relationships/diagramDrawing" Target="../diagrams/drawing17.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1.png"/><Relationship Id="rId7" Type="http://schemas.openxmlformats.org/officeDocument/2006/relationships/diagramQuickStyle" Target="../diagrams/quickStyle18.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Layout" Target="../diagrams/layout18.xml"/><Relationship Id="rId5" Type="http://schemas.openxmlformats.org/officeDocument/2006/relationships/diagramData" Target="../diagrams/data21.xml"/><Relationship Id="rId4" Type="http://schemas.openxmlformats.org/officeDocument/2006/relationships/image" Target="../media/image2.png"/><Relationship Id="rId9" Type="http://schemas.microsoft.com/office/2007/relationships/diagramDrawing" Target="../diagrams/drawing18.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4.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playground.tensorflow.org/" TargetMode="External"/><Relationship Id="rId5" Type="http://schemas.openxmlformats.org/officeDocument/2006/relationships/image" Target="../media/image3.gif"/><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8.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4.gif"/><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sp>
        <p:nvSpPr>
          <p:cNvPr id="5" name="Rectangle 4"/>
          <p:cNvSpPr>
            <a:spLocks noChangeArrowheads="1"/>
          </p:cNvSpPr>
          <p:nvPr/>
        </p:nvSpPr>
        <p:spPr bwMode="auto">
          <a:xfrm>
            <a:off x="827584" y="1505464"/>
            <a:ext cx="752003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ctr" defTabSz="914400" rtl="0" eaLnBrk="1" fontAlgn="base" latinLnBrk="0" hangingPunct="1">
              <a:lnSpc>
                <a:spcPct val="150000"/>
              </a:lnSpc>
              <a:spcBef>
                <a:spcPct val="0"/>
              </a:spcBef>
              <a:spcAft>
                <a:spcPct val="0"/>
              </a:spcAft>
              <a:buClrTx/>
              <a:buSzTx/>
              <a:buFontTx/>
              <a:buNone/>
              <a:tabLst/>
            </a:pPr>
            <a:r>
              <a:rPr kumimoji="0" lang="en-US" altLang="es-ES" sz="3600" b="0" i="0" u="none" strike="noStrike" cap="none" normalizeH="0" baseline="0" dirty="0" smtClean="0">
                <a:ln>
                  <a:noFill/>
                </a:ln>
                <a:solidFill>
                  <a:schemeClr val="tx1"/>
                </a:solidFill>
                <a:effectLst/>
                <a:latin typeface="Arial" pitchFamily="34" charset="0"/>
                <a:ea typeface="Arial" pitchFamily="34" charset="0"/>
                <a:cs typeface="Arial" pitchFamily="34" charset="0"/>
              </a:rPr>
              <a:t/>
            </a:r>
            <a:br>
              <a:rPr kumimoji="0" lang="en-US" altLang="es-ES" sz="3600" b="0" i="0" u="none" strike="noStrike" cap="none" normalizeH="0" baseline="0" dirty="0" smtClean="0">
                <a:ln>
                  <a:noFill/>
                </a:ln>
                <a:solidFill>
                  <a:schemeClr val="tx1"/>
                </a:solidFill>
                <a:effectLst/>
                <a:latin typeface="Arial" pitchFamily="34" charset="0"/>
                <a:ea typeface="Arial" pitchFamily="34" charset="0"/>
                <a:cs typeface="Arial" pitchFamily="34" charset="0"/>
              </a:rPr>
            </a:br>
            <a:r>
              <a:rPr kumimoji="0" lang="en-US" altLang="es-ES" sz="3600" b="1" i="0" u="none" strike="noStrike" cap="none" normalizeH="0" baseline="0" dirty="0" smtClean="0">
                <a:ln>
                  <a:noFill/>
                </a:ln>
                <a:solidFill>
                  <a:schemeClr val="tx1"/>
                </a:solidFill>
                <a:effectLst/>
                <a:latin typeface="Arial" pitchFamily="34" charset="0"/>
                <a:ea typeface="Arial" pitchFamily="34" charset="0"/>
                <a:cs typeface="Arial" pitchFamily="34" charset="0"/>
              </a:rPr>
              <a:t>Experimental signal-noise ratio enhancing of magnetotelluric time series with machine learning</a:t>
            </a:r>
            <a:endParaRPr kumimoji="0" lang="es-ES" altLang="es-ES" sz="3600" b="1" i="0" u="none" strike="noStrike" cap="none" normalizeH="0" baseline="0" dirty="0" smtClean="0">
              <a:ln>
                <a:noFill/>
              </a:ln>
              <a:solidFill>
                <a:schemeClr val="tx1"/>
              </a:solidFill>
              <a:effectLst/>
              <a:latin typeface="Arial" pitchFamily="34" charset="0"/>
              <a:cs typeface="Arial" pitchFamily="34" charset="0"/>
            </a:endParaRPr>
          </a:p>
        </p:txBody>
      </p:sp>
      <p:sp>
        <p:nvSpPr>
          <p:cNvPr id="6" name="5 Rectángulo"/>
          <p:cNvSpPr/>
          <p:nvPr/>
        </p:nvSpPr>
        <p:spPr>
          <a:xfrm>
            <a:off x="4176464" y="5621759"/>
            <a:ext cx="4572000" cy="615553"/>
          </a:xfrm>
          <a:prstGeom prst="rect">
            <a:avLst/>
          </a:prstGeom>
        </p:spPr>
        <p:txBody>
          <a:bodyPr>
            <a:spAutoFit/>
          </a:bodyPr>
          <a:lstStyle/>
          <a:p>
            <a:pPr lvl="0" indent="457200" algn="r" eaLnBrk="0" fontAlgn="base" hangingPunct="0">
              <a:spcBef>
                <a:spcPct val="0"/>
              </a:spcBef>
              <a:spcAft>
                <a:spcPct val="0"/>
              </a:spcAft>
            </a:pPr>
            <a:r>
              <a:rPr kumimoji="0" lang="en-US" altLang="es-ES" sz="1600" b="0" i="0" u="none" strike="noStrike" cap="none" normalizeH="0" baseline="0" dirty="0" smtClean="0">
                <a:ln>
                  <a:noFill/>
                </a:ln>
                <a:solidFill>
                  <a:schemeClr val="tx1"/>
                </a:solidFill>
                <a:effectLst/>
                <a:latin typeface="Arial" pitchFamily="34" charset="0"/>
                <a:ea typeface="Arial" pitchFamily="34" charset="0"/>
                <a:cs typeface="Arial" pitchFamily="34" charset="0"/>
              </a:rPr>
              <a:t>Author: </a:t>
            </a:r>
            <a:r>
              <a:rPr kumimoji="0" lang="en-US" altLang="es-ES" sz="1600" b="0" i="0" u="none" strike="noStrike" cap="none" normalizeH="0" baseline="0" dirty="0" err="1" smtClean="0">
                <a:ln>
                  <a:noFill/>
                </a:ln>
                <a:solidFill>
                  <a:schemeClr val="tx1"/>
                </a:solidFill>
                <a:effectLst/>
                <a:latin typeface="Arial" pitchFamily="34" charset="0"/>
                <a:ea typeface="Arial" pitchFamily="34" charset="0"/>
                <a:cs typeface="Arial" pitchFamily="34" charset="0"/>
              </a:rPr>
              <a:t>Ing</a:t>
            </a:r>
            <a:r>
              <a:rPr kumimoji="0" lang="en-US" altLang="es-ES" sz="1600" b="0" i="0" u="none" strike="noStrike" cap="none" normalizeH="0" baseline="0" dirty="0" smtClean="0">
                <a:ln>
                  <a:noFill/>
                </a:ln>
                <a:solidFill>
                  <a:schemeClr val="tx1"/>
                </a:solidFill>
                <a:effectLst/>
                <a:latin typeface="Arial" pitchFamily="34" charset="0"/>
                <a:ea typeface="Arial" pitchFamily="34" charset="0"/>
                <a:cs typeface="Arial" pitchFamily="34" charset="0"/>
              </a:rPr>
              <a:t>. José R. Campos., </a:t>
            </a:r>
            <a:br>
              <a:rPr kumimoji="0" lang="en-US" altLang="es-ES" sz="1600" b="0" i="0" u="none" strike="noStrike" cap="none" normalizeH="0" baseline="0" dirty="0" smtClean="0">
                <a:ln>
                  <a:noFill/>
                </a:ln>
                <a:solidFill>
                  <a:schemeClr val="tx1"/>
                </a:solidFill>
                <a:effectLst/>
                <a:latin typeface="Arial" pitchFamily="34" charset="0"/>
                <a:ea typeface="Arial" pitchFamily="34" charset="0"/>
                <a:cs typeface="Arial" pitchFamily="34" charset="0"/>
              </a:rPr>
            </a:br>
            <a:r>
              <a:rPr kumimoji="0" lang="en-US" altLang="es-ES" sz="1600" b="0" i="0" u="none" strike="noStrike" cap="none" normalizeH="0" baseline="0" dirty="0" smtClean="0">
                <a:ln>
                  <a:noFill/>
                </a:ln>
                <a:solidFill>
                  <a:schemeClr val="tx1"/>
                </a:solidFill>
                <a:effectLst/>
                <a:latin typeface="Arial" pitchFamily="34" charset="0"/>
                <a:ea typeface="Arial" pitchFamily="34" charset="0"/>
                <a:cs typeface="Arial" pitchFamily="34" charset="0"/>
              </a:rPr>
              <a:t>Supervisor: Prof. PhD. Alex </a:t>
            </a:r>
            <a:r>
              <a:rPr kumimoji="0" lang="en-US" altLang="es-ES" sz="1600" b="0" i="0" u="none" strike="noStrike" cap="none" normalizeH="0" baseline="0" dirty="0" err="1" smtClean="0">
                <a:ln>
                  <a:noFill/>
                </a:ln>
                <a:solidFill>
                  <a:schemeClr val="tx1"/>
                </a:solidFill>
                <a:effectLst/>
                <a:latin typeface="Arial" pitchFamily="34" charset="0"/>
                <a:ea typeface="Arial" pitchFamily="34" charset="0"/>
                <a:cs typeface="Arial" pitchFamily="34" charset="0"/>
              </a:rPr>
              <a:t>Marcuello</a:t>
            </a:r>
            <a:r>
              <a:rPr kumimoji="0" lang="en-US" altLang="es-ES" b="0" i="0" u="none" strike="noStrike" cap="none" normalizeH="0" baseline="0" dirty="0" smtClean="0">
                <a:ln>
                  <a:noFill/>
                </a:ln>
                <a:solidFill>
                  <a:schemeClr val="tx1"/>
                </a:solidFill>
                <a:effectLst/>
                <a:latin typeface="Arial" pitchFamily="34" charset="0"/>
                <a:ea typeface="Arial" pitchFamily="34" charset="0"/>
                <a:cs typeface="Arial" pitchFamily="34" charset="0"/>
              </a:rPr>
              <a:t>.</a:t>
            </a:r>
            <a:endParaRPr kumimoji="0" lang="en-US" altLang="es-ES" sz="3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 name="Picture 2" descr="Image result for Universitat Barcelona png"/>
          <p:cNvPicPr>
            <a:picLocks noChangeAspect="1" noChangeArrowheads="1"/>
          </p:cNvPicPr>
          <p:nvPr/>
        </p:nvPicPr>
        <p:blipFill rotWithShape="1">
          <a:blip r:embed="rId2">
            <a:extLst>
              <a:ext uri="{28A0092B-C50C-407E-A947-70E740481C1C}">
                <a14:useLocalDpi xmlns:a14="http://schemas.microsoft.com/office/drawing/2010/main" val="0"/>
              </a:ext>
            </a:extLst>
          </a:blip>
          <a:srcRect l="9412" r="9728"/>
          <a:stretch/>
        </p:blipFill>
        <p:spPr bwMode="auto">
          <a:xfrm>
            <a:off x="5111629" y="110637"/>
            <a:ext cx="3780851" cy="18133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736" t="23908" r="-736" b="14299"/>
          <a:stretch/>
        </p:blipFill>
        <p:spPr bwMode="auto">
          <a:xfrm>
            <a:off x="146660" y="131988"/>
            <a:ext cx="2422296" cy="1496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11 Conector recto"/>
          <p:cNvCxnSpPr/>
          <p:nvPr/>
        </p:nvCxnSpPr>
        <p:spPr>
          <a:xfrm flipH="1">
            <a:off x="155575" y="1807455"/>
            <a:ext cx="8736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flipH="1">
            <a:off x="4978251" y="6363283"/>
            <a:ext cx="368079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237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p:cNvSpPr>
            <a:spLocks noChangeArrowheads="1"/>
          </p:cNvSpPr>
          <p:nvPr/>
        </p:nvSpPr>
        <p:spPr bwMode="auto">
          <a:xfrm>
            <a:off x="129272" y="980728"/>
            <a:ext cx="3578632" cy="62786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spcBef>
                <a:spcPct val="30000"/>
              </a:spcBef>
              <a:spcAft>
                <a:spcPct val="0"/>
              </a:spcAft>
              <a:buClrTx/>
              <a:buSzTx/>
              <a:buFontTx/>
              <a:buNone/>
              <a:tabLst/>
            </a:pPr>
            <a:r>
              <a:rPr kumimoji="0" lang="en-US" altLang="es-ES" sz="1050" b="0" i="1" u="none" strike="noStrike" cap="none" normalizeH="0" baseline="0" dirty="0" smtClean="0">
                <a:ln>
                  <a:noFill/>
                </a:ln>
                <a:solidFill>
                  <a:srgbClr val="408080"/>
                </a:solidFill>
                <a:effectLst/>
                <a:latin typeface="Arial" panose="020B0604020202020204" pitchFamily="34" charset="0"/>
                <a:ea typeface="Times New Roman" pitchFamily="18" charset="0"/>
                <a:cs typeface="Arial" panose="020B0604020202020204" pitchFamily="34" charset="0"/>
              </a:rPr>
              <a:t># Calculate the S-Transform / MNE array function</a:t>
            </a:r>
          </a:p>
          <a:p>
            <a:pPr lvl="0" eaLnBrk="0" fontAlgn="base" hangingPunct="0">
              <a:spcBef>
                <a:spcPct val="30000"/>
              </a:spcBef>
              <a:spcAft>
                <a:spcPct val="0"/>
              </a:spcAft>
            </a:pPr>
            <a:r>
              <a:rPr lang="en-US" altLang="es-ES" sz="1050" dirty="0" smtClean="0">
                <a:solidFill>
                  <a:schemeClr val="tx2"/>
                </a:solidFill>
                <a:latin typeface="Arial" panose="020B0604020202020204" pitchFamily="34" charset="0"/>
                <a:cs typeface="Arial" panose="020B0604020202020204" pitchFamily="34" charset="0"/>
              </a:rPr>
              <a:t>from </a:t>
            </a:r>
            <a:r>
              <a:rPr lang="en-US" altLang="es-ES" sz="1050" dirty="0" err="1" smtClean="0">
                <a:solidFill>
                  <a:srgbClr val="333333"/>
                </a:solidFill>
                <a:latin typeface="Arial" panose="020B0604020202020204" pitchFamily="34" charset="0"/>
                <a:cs typeface="Arial" panose="020B0604020202020204" pitchFamily="34" charset="0"/>
              </a:rPr>
              <a:t>mne.time_frequency</a:t>
            </a:r>
            <a:r>
              <a:rPr lang="en-US" altLang="es-ES" sz="1050" dirty="0" smtClean="0">
                <a:solidFill>
                  <a:srgbClr val="333333"/>
                </a:solidFill>
                <a:latin typeface="Arial" panose="020B0604020202020204" pitchFamily="34" charset="0"/>
                <a:cs typeface="Arial" panose="020B0604020202020204" pitchFamily="34" charset="0"/>
              </a:rPr>
              <a:t> </a:t>
            </a:r>
            <a:r>
              <a:rPr lang="en-US" altLang="es-ES" sz="1050" dirty="0" smtClean="0">
                <a:solidFill>
                  <a:schemeClr val="tx2"/>
                </a:solidFill>
                <a:latin typeface="Arial" panose="020B0604020202020204" pitchFamily="34" charset="0"/>
                <a:cs typeface="Arial" panose="020B0604020202020204" pitchFamily="34" charset="0"/>
              </a:rPr>
              <a:t>import</a:t>
            </a:r>
            <a:r>
              <a:rPr lang="en-US" altLang="es-ES" sz="1050" dirty="0" smtClean="0">
                <a:solidFill>
                  <a:srgbClr val="333333"/>
                </a:solidFill>
                <a:latin typeface="Arial" panose="020B0604020202020204" pitchFamily="34" charset="0"/>
                <a:cs typeface="Arial" panose="020B0604020202020204" pitchFamily="34" charset="0"/>
              </a:rPr>
              <a:t> </a:t>
            </a:r>
            <a:r>
              <a:rPr lang="en-US" altLang="es-ES" sz="1050" dirty="0" err="1" smtClean="0">
                <a:solidFill>
                  <a:srgbClr val="333333"/>
                </a:solidFill>
                <a:latin typeface="Arial" panose="020B0604020202020204" pitchFamily="34" charset="0"/>
                <a:cs typeface="Arial" panose="020B0604020202020204" pitchFamily="34" charset="0"/>
              </a:rPr>
              <a:t>tfr_array_stockwell</a:t>
            </a:r>
            <a:endParaRPr lang="en-US" altLang="es-ES" sz="1050" dirty="0" smtClean="0">
              <a:solidFill>
                <a:srgbClr val="333333"/>
              </a:solidFill>
              <a:latin typeface="Arial" panose="020B0604020202020204" pitchFamily="34" charset="0"/>
              <a:cs typeface="Arial" panose="020B0604020202020204" pitchFamily="34" charset="0"/>
            </a:endParaRPr>
          </a:p>
          <a:p>
            <a:pPr lvl="0" eaLnBrk="0" fontAlgn="base" hangingPunct="0">
              <a:spcBef>
                <a:spcPct val="30000"/>
              </a:spcBef>
              <a:spcAft>
                <a:spcPct val="0"/>
              </a:spcAft>
            </a:pPr>
            <a:r>
              <a:rPr lang="en-US" altLang="es-ES" sz="1050" dirty="0" err="1" smtClean="0">
                <a:solidFill>
                  <a:srgbClr val="333333"/>
                </a:solidFill>
                <a:latin typeface="Arial" panose="020B0604020202020204" pitchFamily="34" charset="0"/>
                <a:cs typeface="Arial" panose="020B0604020202020204" pitchFamily="34" charset="0"/>
              </a:rPr>
              <a:t>st_power</a:t>
            </a:r>
            <a:r>
              <a:rPr lang="en-US" altLang="es-ES" sz="1050" dirty="0" smtClean="0">
                <a:solidFill>
                  <a:srgbClr val="333333"/>
                </a:solidFill>
                <a:latin typeface="Arial" panose="020B0604020202020204" pitchFamily="34" charset="0"/>
                <a:cs typeface="Arial" panose="020B0604020202020204" pitchFamily="34" charset="0"/>
              </a:rPr>
              <a:t> =  </a:t>
            </a:r>
            <a:r>
              <a:rPr lang="en-US" altLang="es-ES" sz="1050" dirty="0" err="1" smtClean="0">
                <a:solidFill>
                  <a:srgbClr val="333333"/>
                </a:solidFill>
                <a:latin typeface="Arial" panose="020B0604020202020204" pitchFamily="34" charset="0"/>
                <a:cs typeface="Arial" panose="020B0604020202020204" pitchFamily="34" charset="0"/>
              </a:rPr>
              <a:t>tfr_array_stockwell</a:t>
            </a:r>
            <a:r>
              <a:rPr lang="en-US" altLang="es-ES" sz="1050" dirty="0" smtClean="0">
                <a:solidFill>
                  <a:srgbClr val="333333"/>
                </a:solidFill>
                <a:latin typeface="Arial" panose="020B0604020202020204" pitchFamily="34" charset="0"/>
                <a:cs typeface="Arial" panose="020B0604020202020204" pitchFamily="34" charset="0"/>
              </a:rPr>
              <a:t>(signal, </a:t>
            </a:r>
            <a:r>
              <a:rPr lang="en-US" altLang="es-ES" sz="1050" dirty="0" err="1" smtClean="0">
                <a:solidFill>
                  <a:srgbClr val="333333"/>
                </a:solidFill>
                <a:latin typeface="Arial" panose="020B0604020202020204" pitchFamily="34" charset="0"/>
                <a:cs typeface="Arial" panose="020B0604020202020204" pitchFamily="34" charset="0"/>
              </a:rPr>
              <a:t>sfreq</a:t>
            </a:r>
            <a:r>
              <a:rPr lang="en-US" altLang="es-ES" sz="1050" dirty="0" smtClean="0">
                <a:solidFill>
                  <a:srgbClr val="333333"/>
                </a:solidFill>
                <a:latin typeface="Arial" panose="020B0604020202020204" pitchFamily="34" charset="0"/>
                <a:cs typeface="Arial" panose="020B0604020202020204" pitchFamily="34" charset="0"/>
              </a:rPr>
              <a:t>, </a:t>
            </a:r>
            <a:r>
              <a:rPr lang="en-US" altLang="es-ES" sz="1050" dirty="0" err="1" smtClean="0">
                <a:solidFill>
                  <a:srgbClr val="333333"/>
                </a:solidFill>
                <a:latin typeface="Arial" panose="020B0604020202020204" pitchFamily="34" charset="0"/>
                <a:cs typeface="Arial" panose="020B0604020202020204" pitchFamily="34" charset="0"/>
              </a:rPr>
              <a:t>fmin</a:t>
            </a:r>
            <a:r>
              <a:rPr lang="en-US" altLang="es-ES" sz="1050" dirty="0" smtClean="0">
                <a:solidFill>
                  <a:srgbClr val="333333"/>
                </a:solidFill>
                <a:latin typeface="Arial" panose="020B0604020202020204" pitchFamily="34" charset="0"/>
                <a:cs typeface="Arial" panose="020B0604020202020204" pitchFamily="34" charset="0"/>
              </a:rPr>
              <a:t>, </a:t>
            </a:r>
            <a:r>
              <a:rPr lang="en-US" altLang="es-ES" sz="1050" dirty="0" err="1" smtClean="0">
                <a:solidFill>
                  <a:srgbClr val="333333"/>
                </a:solidFill>
                <a:latin typeface="Arial" panose="020B0604020202020204" pitchFamily="34" charset="0"/>
                <a:cs typeface="Arial" panose="020B0604020202020204" pitchFamily="34" charset="0"/>
              </a:rPr>
              <a:t>fmax</a:t>
            </a:r>
            <a:r>
              <a:rPr lang="en-US" altLang="es-ES" sz="1050" dirty="0" smtClean="0">
                <a:solidFill>
                  <a:srgbClr val="333333"/>
                </a:solidFill>
                <a:latin typeface="Arial" panose="020B0604020202020204" pitchFamily="34" charset="0"/>
                <a:cs typeface="Arial" panose="020B0604020202020204" pitchFamily="34" charset="0"/>
              </a:rPr>
              <a:t>) </a:t>
            </a:r>
          </a:p>
        </p:txBody>
      </p:sp>
      <p:pic>
        <p:nvPicPr>
          <p:cNvPr id="13" name="1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614" y="1052736"/>
            <a:ext cx="7456802" cy="5402293"/>
          </a:xfrm>
          <a:prstGeom prst="rect">
            <a:avLst/>
          </a:prstGeom>
        </p:spPr>
      </p:pic>
      <p:graphicFrame>
        <p:nvGraphicFramePr>
          <p:cNvPr id="5" name="4 Tabla"/>
          <p:cNvGraphicFramePr>
            <a:graphicFrameLocks noGrp="1"/>
          </p:cNvGraphicFramePr>
          <p:nvPr>
            <p:extLst>
              <p:ext uri="{D42A27DB-BD31-4B8C-83A1-F6EECF244321}">
                <p14:modId xmlns:p14="http://schemas.microsoft.com/office/powerpoint/2010/main" val="109377096"/>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Feature engineering </a:t>
                      </a:r>
                    </a:p>
                  </a:txBody>
                  <a:tcPr>
                    <a:solidFill>
                      <a:schemeClr val="accent4"/>
                    </a:solidFill>
                  </a:tcPr>
                </a:tc>
              </a:tr>
            </a:tbl>
          </a:graphicData>
        </a:graphic>
      </p:graphicFrame>
      <p:pic>
        <p:nvPicPr>
          <p:cNvPr id="6" name="Picture 2" descr="Image result for Universitat Barcelona png"/>
          <p:cNvPicPr>
            <a:picLocks noChangeAspect="1" noChangeArrowheads="1"/>
          </p:cNvPicPr>
          <p:nvPr/>
        </p:nvPicPr>
        <p:blipFill rotWithShape="1">
          <a:blip r:embed="rId4">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10 Tabla"/>
          <p:cNvGraphicFramePr>
            <a:graphicFrameLocks noGrp="1"/>
          </p:cNvGraphicFramePr>
          <p:nvPr>
            <p:extLst>
              <p:ext uri="{D42A27DB-BD31-4B8C-83A1-F6EECF244321}">
                <p14:modId xmlns:p14="http://schemas.microsoft.com/office/powerpoint/2010/main" val="3987798467"/>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
        <p:nvSpPr>
          <p:cNvPr id="9" name="AutoShape 4" descr="data:image/png;base64,iVBORw0KGgoAAAANSUhEUgAAA5UAAAKUCAYAAACUgxzCAAAABHNCSVQICAgIfAhkiAAAAAlwSFlzAAALEgAACxIB0t1+/AAAADl0RVh0U29mdHdhcmUAbWF0cGxvdGxpYiB2ZXJzaW9uIDIuMi4yLCBodHRwOi8vbWF0cGxvdGxpYi5vcmcvhp/UCwAAIABJREFUeJzs3XuYpGdZ4P/vXafume5JMpNJQsiRQ+AnymFlBFEOroAGPKAoCigERAK7sj9d3P2JsgrrYdVdkV0XFwiCwC4H8YDkp1EIKLLKMZzPSxKSzCQxmWQmycx0dx2f/eN9q6a6+q3qnpqp6p6u7+e66uqq91DvU+9wUbnrvp/7iZQSkiRJkiSNo7TZA5AkSZIknb4MKiVJkiRJYzOolCRJkiSNzaBSkiRJkjQ2g0pJkiRJ0tgMKiVJkiRJYzOolKQtLiL+KCJSRPz+FhjLCyLiZ4ZsTxFx6Qm+31kR8eqI+PaCfR+OiA+PPdgJi4gfiogvRsRK/tnPGnLcevfswRMa31vz91/v8T0RcemI/b/Z9543Dey7JyKujYjHT+IzSJJOD+E6lZK0dUXEDuCfgTOAO4ELUkqtTRzPh4FKSunxA9vPAR4EfDalVD+B97sU+Cbw4pTSHw3sexhASukrJzfqUy8iKsAh4KPAfwIawKdSSu2CYz9M8T17AfDHwGUppesnMMYHAef0bfpZ4EXA44H+cX4F2EP27/DbwNUDb3UgpXQgf8+bgK8Bryb7Yfoy4FXAXuARKaWbTvHHkCSdBiqbPQBJ0kg/ShZQXgM8Hbgc+KtT9eYRMXciQeAwKaWDwMFTMKT+99xywWSfC4BdwHtSSh/Z7MEUSSndANzQfR0Rl+dPPzH4w0RE7Mmf3phS+vg6b31X3zEfjYjrgX8Eng38zsmPXJJ0urH8VZK2tiuAw8ALgGXg+YMH5OWjKSIeHhF/HxFLEXF7RPx6RJT6jvue/LhnRsSbIuIgcEff/kdGxNURcTgiliPinyLiCX37Pww8CfjuvvLHD+f71pS/RsSzI+LvIuJgRByNiM9GxBV9+y8ly44BvKnvPV/Qvd5g+WtEPDQi3puXXS5HxMf7gqXB+3FZRPx1fu2bI+LX+u/HMBFxfkS8PSLuioh6RHwhIn66//2Bm/KXb+6/DwXvNfSe9dkbEe+IiPsi4raI+IOImB94n50R8bsR8c2IaOR/X7mRzzMFn8n/Xrypo5AkbRozlZK0RUXE/YGnAFellA5GxF8Cz4yI3SmlwwWn/CXwFrISxu8HfhXokJUq9vvvwN8AzwPm82t9O/C/gc8CLwaWgJcCH4yI70opfRr418D/AsrAS/L3um/ER3gg8Gdk2asO8ETgjyJiR0rpDcDtwDOBv2B12eUNBe/VvR//CBwBXgbcC/wc8NcR8YMppb8ZOOW9ZOWlrwV+CPiPwP58W6GIWAD+AdgN/Ep+/E8D/zMidqaUrgL+CPgS8KfAbwJ/PeI+bOSe/U/gXWT34nFk/16HycpKu6W27wceBvwG8EXgO8n+ffcAvzjs84yhlF+vZwPl1pfmfwv/3SRJ259BpSRtXc8jqyh5e/76bcBzgJ8E3lBw/JtSSt3yww9ExBnAL0bEf00p3dN33CdTSj87cO5/AW4Bvjel1ACIiPeTBU+/CvxISukrEXEf2fzA9UokSSn9p+7zPKP2YeB84F8Bb0gp1SPis/khGym7fDlZsPe47hzEiLiGbE7gb5EFyv1ek1LqBpAfjIjvJbt/Q4NK4IVk8wT/ZUrpw/m2v4mI84DfjIg3p5QORMTn8n03jBr3Bu/ZO1NKr+ob52PzcXa3PYdsHuST+kptPxQRAK+KiN9NKd054jOdiDfmj56IqA4ElpEHniXgwcDrgW+Q/aAhSZpBW6FsRpJU7PnAN1JKH8tffxC4jYIS2Nx7Bl6/G1gEvm1g+3v7X+TNgJ5ElnnrREQlDxoiv+YTxxl8Xn76roi4FWjmj58FHjrO++Xj+Hh/U5u8Mc67gEflQXS/vx54/SXWL9F8InBrX0DZ9b/Imt487EQHvQGD4/wiq8d5OXAz2fzFSt+/zweAKlnW8lT5TeA7+h8Fmcrnkv1b1oEvk/3v64eGZM8lSTPAoFKStqCI+A6yAOYvIlt24yyyxjB/ATwuIh5ScNodQ15fMLD99oHXe8jKM3+V48Ff9/EyYPeJzt2LiEXgWuCRwCuAJ5AFKW8B5k7kvQbGOTh2yLrjBlkWs9+hgdd18nLfMa/R3X+qFY2z/x6dC1zC2n+bT+b7zz6FY7k5pXRd/6PgmL8h+7f8LuAXgB1k/ztd795KkrYpy18laWvqNrT5pfwx6PnAfxjYdh5w48BrgFsHjhtcS+oesjmPf8jxUtvVJ6TUWWe8gx5HFgg9IaX0j92Ng/P1TtAh4H4F2+9H9pkGg7Nxr1GUSe1e9+5TcI0TdTdZQ6OfGLL/pukNBYBDfcHmxyLiXrKS4n9DVkYtSZoxZiolaYuJiBrZ8gyfAP5lweNzwPMin1TXZzDoeDZwlKzsc6iU0jGyJj2PBD4zmKkayFbVyTJT69mZ/232fa7dwDMGjusuZ7KR9/wH4DsHOsyWyeaYfjaldGQD77GRa1wYEd89sP25ZOuEfnWM99zoPRvmb4GLgKNF/zYppbtO4r1PhbeRdYD99xGxc72DJUnbj5lKSdp6fpCspPEXC+b2ERFvJGuO8j3A3/ftenFepvopsu6vPwu8eqBJzzAvBz4CvD8i3kxWAroX+HagnFJ6RX7cV4B/HRE/Sdbt80hK6esF7/dRsi6nfxgRrwIWyDKrdwFn9h13B1km7tkR8QXgGPDNlFJRRvC1ZEurXJu/531k3VUfAvzABj7jRrwV+Hmycs5XAgeAnwKeCrwkn8N5ojZ6z4Z5B1kDoQ9FxGuAzwM14EHAD5M1UVoaY1ynREopRcSvka2f+q+A12zWWCRJm8NMpSRtPVeQLZvxp0P2v4tszcorBrY/gyz4uZpsGYzfJFuCYl0ppc+QzZO7G/gDsiYw/w14OFmw2fW7wIfIltX4FAOdQvve7yDwo2RzNf+MbMmQPyJreNN/XIcs+N1N1hToU2TLfxS9521kXVC/TBZU/xnZHMcfSCn97UY+53ryrO2TyD7/7wDvI8vgPi9fTmQcG7pnI8bUJPuR4E3AlcA1ZIHmFWTBe2PMcZ0yKaW/zsfy7/LGT5KkGRIpDU6tkSSdTiLi1WTLTwwu/SBJkjRxZiolSZIkSWMzqJQkSZIkjc3yV0mSJEnS2MxUSpIkSZLGZlApSZIkSRqbQaUkSZIkaWwGlZIkSZKksRlUSpIkSZLGZlApSZIkSRqbQaUkSZIkaWwGlZIkSZKksRlUSpIkSZLGZlApSZIkSRqbQaUkSZIkaWwGlZIkSZKksRlUSpIkSZLGZlApSZIkSRqbQaUkSZIkaWwGlZIkSZKksRlUSpIkSZLGZlApSZIkSRqbQaUkSZIkaWwGlZIkSZKksRlUSpIkSZLGZlApSZIkSRqbQaUkSZIkaWwGlZIkSZKksRlUSpIkSZLGZlApSZIkSRqbQaUkSZIkaWwGlZIkSZKksRlUSpIkSZLGZlApSZIkSRqbQaUkSZIkaWwGlZIkSZKksRlUSpIkSZLGZlApSZIkSRqbQaUkSZIkaWwGlZIkSZKksRlUSpIkSZLGZlApSZIkSRqbQaUkSZIkaWwGlZIkSZKksRlUSpJOSESkiHjwZo9DkiRtDQaVkrSFRcRNEfGUzR7HpOWfczkijuaPDwzs/7cR8c8RcW9EvCUi5oa8z6V50FsZ2P7WiPjNSX4GSZJmlUGlJGmr+KGU0mL++L7uxoj4fuAVwJOBS4EHAv9xc4YoSZIGGVRK0mkiIl4QEf8UEa+NiHsi4saI+K58+/6IuDMirug7/q0R8YaIuDYijkTEP0TEJfm+NRm9iPhwRPxs/vzB+fH3RsRdEfEnQ8b09Ij4Sv7+t0bEv+vb94MR8bl8rB+NiEeM+dGvAN6cUvpySukw8BvAC8Z8LyLidX0Z0aMR0YqIV4/7fpIkzTqDSkk6vTwW+AJwNvBO4N3AdwAPBn4aeF1ELPYd/1NkQdhe4HPAOzZ4nd8APgDsBi4E/vuQ494MvCSltAv4NuDvACLi24G3AC/Jx/pG4OphZau5d0TEwYj4QEQ8sm/7twKf73v9eeC8iDh7g59llZTSy7oZUeDxwGHgfeO8lyRJMqiUpNPNN1NKf5xSagN/AlwE/HpKqZ5S+gDQIAswu/46pfSRlFIdeCXwuIi4aAPXaQKXAPdPKa2klP5xxHEPi4gzUkqHU0qfybe/GHhjSukTKaV2SultQB34ziHv81Nkpa2XAH8PvD8izsr3LQL39h3bfb5rxPjvyjOk90TEPcBzBw+IiHOAvwT+TUrpsyPeS5IkjWBQKUmnlzv6ni8DpJQGt/VnKvd3n6SUjgKHgPtv4Dr/HxDAJyPiyxHxM0OO+zHg6cDNebns4/LtlwC/OBDYXTTs2imlf0opLaeUllJKvw3cAzwh330UOKPv8O7zIyPGvzeldFb3QZbV7YmIKvBnwDtTSu8e8T6SJGkdBpWStL31spJ5Wewe4DbgWL55Z9+x9+s+SSn9c0rpxSml+5OVsP6PomVEUkqfSik9AziXLOv3nnzXfuC3+gO7lNLOlNK7NjjuRBbUAnwZ6C+HfSRwR0rp7g2+V5H/ThaU/oeTeA9JkoRBpSRtd0+PiMdHRI1snuQnUkr7U0oHgVuBn46Icp6JfFD3pIh4VkRcmL88TBbktfvfOCJqEfFTEXFmSqkJ3Nd3zJuAl0bEYyOzEBE/EBFrSlYj4uKI+O78/eYj4t+TzQH9p/yQtwMvioiHRcRuskDwrePekIh4CfAk4Lkppc647yNJkjIGlZK0vb0TeBVZ2eujyeYudr0Y+PfA3WTNcD7at+87gE9ExFHgauDnU0rfLHj/5wE3RcR9wEvJmgWRUrouf//XkQWl1zO8Y+su4PX5cbcClwNP62YiU0p/C/xnsrmWN+ePV230BhR4DtmyJLf1dYD9lZN4P0mSZlqklDZ7DJKkCYiItwIHUkqWeEqSpIkxUylJkiRJGptBpSRJkiRpbJa/SpIkSZLGZqZSkiRJkjS2ymYPYCP27t2bLr300s0ehiRJkrRtfPrTn74rpXTOZo9Dp7/TIqi89NJLue666zZ7GJIkSdK2ERE3b/YYtD1Y/ipJkiRJGptBpSRJkiRpbAaVkiRJkqSxGVRKkiRJksZ2SoLKiHhLRNwZEV/q27YnIq6NiG/kf3fn2yMi/iAiro+IL0TEt5+KMUiSJEmSpu9UZSrfClw+sO0VwIdSSpcBH8pfAzwNuCx/XAm8/hSNQZIkSZI0ZackqEwpfQQ4NLD5GcDb8udvA36kb/vbU+bjwFkRcf6pGIckSZIkabomOafyvJTS7QD533Pz7RcA+/uOO5BvWyUiroyI6yLiuoMHD05wmJIkSZKkcW1Go54o2JbWbEjpqpTSvpTSvnPOOWcKw5Iknajr7zzCcqO92cOQJEmbaJJB5R3dstb875359gPARX3HXQjcNsFxSJImYLnR5im//xFe/p7PbfZQJEnSJppkUHk1cEX+/ArgfX3bn593gf1O4N5umawk6fRx86FjAPzj9Xdt8kgkSdJmqpyKN4mIdwHfA+yNiAPAq4DfAd4TES8CbgGelR9+DfB04HpgCXjhqRiDJGm6brprCYCF2in5KpEkSaepU/JfAiml5wzZ9eSCYxPwc6fiupKkzXPT3VmmcmetvMkjkSRJm2kzGvVIkraBm/Ogcrlpox5JkmaZQaUkaSx3H20AcPBInU5nTRNvSZI0IwwqJUlj6WYoW53E4aXGJo9GkiRtFoNKSdJY+tenPLzU3MSRSJKkzWRQKUkay1JfULnivEpJkmaWQaUkaSzLzTZn7awCBpWSJM0yg0pJ0liWGi32LNQAWGl2Nnk0kiRps7hitSRpLMuNNhft3smNHHNZEUnSlnFR7EgrbL8fO++i8f6U0uWbPY4iBpWSpLEsN9vszjOVBpWSpK1ihQ4/xvmbPYxT7o3cvHezxzCMQaUk6YQ12x2a7cTZ3fLXhkGlJGlrCKAcmz2KCdjCS0I7p1KSdMK6nV/3mKmUJGnmmamUJJ2wbrfX4416DColSVtDlqnchqlKM5WSpO2km6ncvdNMpSRJs85MpSTphC01WgAszFWoVUoGlZKkLWVbzqncwsxUSpJOWLfcdWetzI5q2UY9kiTNMDOVkqQT1i1/7QWVze23Hpgk6fS0bedUbmFmKiVJAFx30yEOHWts6NjlPKicr5aZr1r+KknSLDNTKUmi00n8+Bs+xp6FGp/51aeue3yjnWUm5yol5qtlg0pJ0tYRzqmcNjOVkiTuXW4CcOhYg6P11rrHN1pZUFmrlNhRK7ukiCRJM2yimcqIeCjwJ32bHgj8GnAW8GLgYL79V1JK10xyLJKk4e46Wu89v+HOozzyorNGHt/MM5XVcokd1XKvHFaSpM3mnMrpm2hQmVL6OvAogIgoA7cC7wVeCLw2pfR7k7y+JGljDvYFlSeaqZyrlDiysv45kiRpe5rmnMonAzeklG4OfzmQpC3l7qPHG/QcWWmue3y9L6isVUq9IFOSpM2WZSo3exSzZZpzKp8NvKvv9csi4gsR8ZaI2D14cERcGRHXRcR1Bw8eHNwtSTqF+stf79tA1rHZTgDUyiWq5VKvHFaSJM2eqQSVEVEDfhj403zT64EHkZXG3g68ZvCclNJVKaV9KaV955xzzjSGKUkzqz+o3Egpa6/8tZxlKutmKiVJW0ZQju332Mqmlal8GvCZlNIdACmlO1JK7ZRSB3gT8JgpjUOSVODQsQZ7FmrAxspfG+02lVJQKgU1M5WSJM20ac2pfA59pa8RcX5K6fb85Y8CX5rSOCRJBY6stDhrR5WVZpujGyx/rZaz3yVrlVJv3UpJkjZb4LqJ0zbxoDIidgJPBV7St/k/R8SjgATcNLBPkjRly402O2plFucqGy5/rVXyoLJcomn5qyRJM2viQWVKaQk4e2Db8yZ9XUnSxi012uysldk1X+FIfWPdX7uZyqqZSknSFrPV5yBuN2aGJUksNdvsqFXYNV/dUKay2e4w15+pbCc6nTTpYUqSpC1omutUSpK2qOVGi/PPmCeltKElRVaVv+Z/m50Oc6XyRMcpSdJ6IlynctrMVEqSWOqbU3msvrGgspp/Y9fyMtiG8yolSZpJZiolSb1GPQD1Vnvd45vtgkxl2/JXSdLW4JzK6TKolCRljXqqZTqdRL25fsax0e70MpRVM5WSJM00g0pJmnGdTmK5mXV/bXUSK831M5X93V+7mUqDSknSVhA4p3LanFMpSTNuJS933VGrMFcpUd9AcNhf/tqdW+myIpIkzSYzlZI045YaWVC5s1ZmuZEFlSklYsR8lEarQ21nFlTOmamUJG0hWabSVOU0mamUpBm33OhmKsvMVbvNekYHiP1LinTLYJtmKiVJmklmKiVpxvVnKrtZx3qrw3x1+JqTRd1fLX+VJG0VzqmcLjOVkjTjlhrZupQ7V2UqRzfrafQ36ulmKi1/lSRpJpmplKQZt5x3e91RrTDfzVSus6xIo79RT/ccM5WSpC0gwjmV02amUpJmXDeAnK+WTihTWRvIVNqoR5Kk2WSmUpJmXLcpT61S6s2pXNlAprK7lEg3Y2mjHknSVuGcyukyUylJM66blZyrlHvNedbr/tpqpzVzKs1USpI0mwwqJWnGdYPBub5MZb05vPw1pUSrk6iUV3d/NVMpSdoKsnUqt99jQ5894i0RcWdEfKlv23+JiK9FxBci4r0RcVbfvl+OiOsj4usR8f192y/Pt10fEa9Y77oGlZI047pLgfSXv47KVLY6CYBqKfuGq5qplCRpq3grcPnAtmuBb0spPQL4P8AvA0TEw4BnA9+an/M/IqIcEWXgD4GnAQ8DnpMfO5RzKiVpxnUb9cxVSn3lr8Mzla12FlSWu3Mqy+sHopIkTUsQM9v9NaX0kYi4dGDbB/pefhz48fz5M4B3p5TqwDcj4nrgMfm+61NKNwJExLvzY78y7LpmKiVpxhVlKkc16ml1sn3VUndJkci3p0kOU5KkWbc3Iq7re1w5xnv8DPA3+fMLgP19+w7k24ZtH8pMpSTNuG6mslbe2JIi3UxlJc9UVvLgsuWcSknSFrFNu7/elVLaN+7JEfFKoAW8o7up4LBEceJx5C/HEw8qI+Im4AjQBloppX0RsQf4E+BS4CbgJ1JKhyc9FknSWo12m3IpqJRLzG9gTmUzz1R2G/V0lxZpts1USpK0FUXEFcAPAk9OKXW/sA8AF/UddiFwW/582PZC08pU/suU0l19r18BfCil9Dt5N6FXAL80pbFIkvrUm51e2Ws3U7kyovtrN1PZbdQTEVRKsaHur8uNNs1OhzPmqyc7bEmSCkUws3Mqi0TE5WSx1pNSSkt9u64G3hkRvw/cH7gM+CRZBvOyiHgAcCtZM5/njrrGZs2pfAbwtvz524Af2aRxSNLMa7Q7vWVBji8pMmJOZa/89fhXSLVc2tCcyn/3p5/nEa/+ALfcvbTusZIk6cRExLuAjwEPjYgDEfEi4HXALuDaiPhcRLwBIKX0ZeA9ZA14/hb4uZRSO6XUAl4GvB/4KvCe/NihppGpTMAHIiIBb0wpXQWcl1K6HSCldHtEnDt4Uj7x9EqAiy++eArDlKTZ1Gh1eh1cK3n2sTkiQOyWv1b7JqxUyrGhJUU+9LU7ALj687fysu+9bOwxS5I0THedylmUUnpOweY3jzj+t4DfKth+DXDNRq87jaDyu1NKt+WB47UR8bWNnJQHn1cB7Nu3z4k6kjQh9VaHuWoWVEYE1fLoUtZeprI0mKlcP6icq5RZaXb45/tWTnLUkiRpq5h4UJlSui3/e2dEvJds7ZM7IuL8PEt5PnDnpMchSSrWn6mEPEAcEVR2A85K38/A1XLQbI3+/W+p0eLe5SYAd9xXP5khS5I0knMqp2uicyojYiEidnWfA98HfIlsUugV+WFXAO+b5DgkScPVW23mKuXe66zpzvAAsTt3clX5a6nUK4sd5vZ7j2cn7zBTKUnStjHpTOV5wHsj+6WgArwzpfS3EfEp4D35xNFbgGdNeBySpCHqreONegBqlRKNkeWveaaytPqc9ZYUuf2eLJC85OydBpWSpImZ5TmVm2WiQWVK6UbgkQXb7waePMlrS5I2pt46vqQIbKT8tdv9tT9TGSPPATh4NAskH37BmVzzxdtptTurOshKkqTT07TWqZQkbVGNVodd88e/Dirl9cpfu91fVwei62Uqj660AHjQOYt0EhxaanDurvmTGbokSYWcUzldBpWSNOMaBZnK0eWvWfBYLg006lknU3mkngWVF+zeAcB9yy3O3TX2sCVJKhQBJYPKqbLuSJJm3GCjnto65a+9Rj0nuKTIsXqLcik4Z9ccAPetNE9m2JIkaYswUylJM67RXt2oZ93y14IlRSobWFLk6EqLxbkKZ8xXAbhv2aBSkjQJQdipZ6rMVErSjKs315a/jiplbRYsKVItr7+kyNF6m8W5CmfuyH7PPJLPsZQkSac3M5WSNOMGM5XrBZVFS4qsdw7A0XpzdabS8ldJ0iQElMxUTpWZSkmacWszleuVvw5bUmSd8td6i8X5Crt65a9mKiVJ2g7MVErSjCvKVI4qTW0WLSlS2Uimss1ZO6rMV0tUy8ERM5WSpAkIIFwHeaq825I0w1rtDu1OWtX9db01J3uZyv4lRUqjs5sAR1ey8teIYNd81fJXSZK2CTOVkjTDuutR1taUv45o1NPr/jqwpMg6mcpjeaMegDPmK5a/SpImI7D765SZqZSkGdZo5UFl+QQa9RR0f62USzQ2MKdyoRtU7jBTKUnSdmGmUpJmWD0PKueqg1nHDaxTWVqd3WyNWFIkpcSxRovFuazMdnGuwlGXFJEkTUKE3V+nzEylJM2wYZnKxsjy1yHrVLaGn1NvdUgJ5mtZULkwV+FYo31SY5ckSVuDmUpJmmH1VhbYzVX7G/WMnlPZ6nQol4KI/vLXoNkZnt1caWbX2ZFfZ6FW5ljdTKUkaTKiZO5smrzbkjTD6kMylaPLX9Oqzq/d80c16llpZvvmq32ZSoNKSZK2BTOVkjTDGkPmVK5X/joYVFZKJToJ2p1EubR2Hstynqmcz6+zOFfhqEGlJGkCInBO5ZSZqZSkGdZr1FPe+JIi7U5n1XIiANVK9uU97Lxu+et85Ximst7qrLsMiSRJ2vrMVErSDOs16qmszlSmEVnHZietatIDUM3nrjTbnV6Ja79eUJnv25k37DnWaHPmDn/flCSdWq5TOV1+k0vSDOtlKiv9jXqOB4hFWu3OquVEIGvUk+0rnovZnVM511f+CjivUpKkbcBMpSTNsOJMZRYgNoZkHVvt1Asij58zOhBdaQ10fzWolCRNSgRRNnc2TRO72xFxUUT8fUR8NSK+HBE/n29/dUTcGhGfyx9Pn9QYJEmj9ZYUGSh/heFZx6z8dWBOZR5kDltWZKWxuvy1m6m0WY8kSae/SWYqW8AvppQ+ExG7gE9HxLX5vtemlH5vgteWJG3AsDmVsF7565BMZWt0pnJ+IFO5lAebkiSdKoHdX6dtYkFlSul24Pb8+ZGI+CpwwaSuJ0k6cd2lQ/ozld3S1saQALHZTmu6v3ZftzrDur9216nMjus26jFTKUnS6W8qcyoj4lLgXwCfAL4beFlEPB+4jiybebjgnCuBKwEuvvjiaQxTkmZOvbk2U1nrBYjFpaytTmdN99dat/x1aKOe1UuK2KhHkjQxAVHQvVyTM/EZrBGxCPw58AsppfuA1wMPAh5Flsl8TdF5KaWrUkr7Ukr7zjnnnEkPU5JmUjdTeWLlr2lN+WulNPqc5Tyo3FGzUY8kSdvNRDOVEVElCyjfkVL6C4CU0h19+98E/NUkxyBJs6jZ7vChr97JUx92XuFak131PNirlU+k/LWzpvy1WukGlessKVJZvaTI0bpzKiVJp1pQsvvrVE2y+2sAbwa+mlL6/b7t5/cd9qPAlyY1BkmaVf/zYzfz0v/1ad760ZtGHldvd6hVSmT/l51Zv/w1rSl/rZa65a/FgWi6kmtkAAAgAElEQVS92Wau7zrz1RKlgKWGmUpJkk53k8xUfjfwPOCLEfG5fNuvAM+JiEcBCbgJeMkExyBJM+n//8JtALzrk7fwosc/YOhx9WaHuTXLg2yg++vc6q+PyjrLkKw026vWvIwIFmoVG/VIkk69gLD761RNsvvrP5J19B10zaSuKUnKgr4vHLgXgG/edYxmu7NmXcmuRrvDXHWwk2uedRzV/XXNkiKjM5XLzXav82vXwlzFOZWSJG0DU+n+KkmantvvXaHdSey7ZDfX3XyY2+5Z5pKzFwqPbbQ6q+ZTwvFMZWNIgNjupF7gOXjO0PLXVmdVphJgYa7MMedUSpJOsTBTOXXOYJWkbeaWQ0sAPP6yvQDcdPfS0GMbrc6qzq/QN6dySClrs1PQqGedeZj1ZmfVWpiQNes55pxKSZJOe2YqJWmb6QaVT7hsL//1g9/glruPAcVLMxUFlZV1Sllb7dRrzLPRcxrttdfZWbP8VZI0GXZ/nS7vtiRtM/sPLVEpBY+88Cxq5RIH7lkeemxRsLde+WurYEmRWnn0kiJFZbYLcxWXFJEkaRswUylJ28wth5a4YPcOKuUSexZqHD7WGHpsvdVeE+ytX/66dkmRdTOVBRnRxbmymUpJ0qkX4ZzKKTNTKUnbzP5DS1y8ZycAuxdqHDrWHHrseOWvHSqlgXNKpd6+IvVWm1plsFGP5a+SJG0HZiolaZu55dAST3v4+QDsWahy6Fh96LGNVoezdtZWbVt/ncq13V9rvZLZIY16hpS/2qhHknSqBVAqmamcJjOVkrSNHFlpcnipeTxTubPG4aXhmcr6iO6vw+ZHNjtr173sBpnDMpVF62Eu1CqsNDtDz5EkSacHM5WStI3sP5Q15blodxZUnr1Q49CIOZVFjXo20v21UjqxdSobrQ5zazKVWTnssUabM3f4G6ck6RQJCLu/TpV3W5K2ke5yIv1zKu9dbg7PIBYEe6MCxJQSrU4qWKeyG4iO6P5asE4l4LxKSZJOc2YqJWkb2T8QVO5ZyOZL3rPcZO/i3Jrji4K9UQFiq5NtG1ynMiKolIJW5wTWqcyDyiXnVUqSTrGS3V+nykylJG0j+w8vccZ8hTN3VoFsTiUwdFmRomCvGyAWZSq7y4wMZiqzbXFC61Qu5uWvrlUpSdLpzUylJG0jtxxa4uKzd/Ze75rP/m/+vpXibGC9uTbYg6wEtiiobOaZyME5lQDVUvE5UJwRXahZ/ipJmgDXqZw6M5WStI3ccmip16QHYNd8lrE8slLcAbaoKytkJbBFWcd2L1NZEFRWioPKdiebh7kmqMzLX48aVEqSdFozUylJ20SnkzhwaJmnfst5vW1n5JnKIwWZynYn0e4kauXymn3rZiqLyl9L0SuP7ddoZefMVVZfx0Y9kqRJCLu/Tp13W5K2iTuP1Gm0O1y053imcnFEUNkN9gYziDA8qOwGjYONerrnNArOGXadnX1LikiSpNOXmUpJ2iYGlxOB4+WvR+try19HBpWV4qzjqEY91XLxOfV2u/A6ZiolSZNi99fpMlMpSdtEUVC5UCtTiuJM5bBgD7KmO0VZx275a7VoTmW5VLikSK/8dSAQ3VHNxjYqqLzh4FHe97lb6XSKu8pKkqTNZ6ZSkraJW+4+Ring/mft6G2LCBbnKiPLXweDPVi//LVSKlpSpESjNXxOZdHSJQu1ytBGPbfds8zT/tv/ptHq8PEb7+a3n/mIwuMkSVolIAqmaWhyzFRK0jZxw13HuGjPzjXB2675KvcVdH+tj1H+2g00i7q/1spRnKlsD7/OzrkyS0PWqXzbR2+i3Ul8z0PP4V2f3M/ff/3OwuMkSdLm2rSgMiIuj4ivR8T1EfGKzRqHJG0XN9x5lAeds7hm+675CkfHaNRTVP7aystQi8pfK0Oym/Vmfp2CjOjCXIWjjeJM5d997U4e/+C9vPF5j+bB5y7yH977JZcfkSStKwhK5dK2e2xlm1L+GhFl4A+BpwIHgE9FxNUppa9sxnjWk9LWmMsTYRpfUrF2J3HjXcd44kPOWbNv1/w65a9D5lQWl7/mmcqi8tdS8dqWozKVi3OVwjmVh481+MadR/mRf3EBc5Uyv/tjD+fH3/AxXvneL/LrP/xt7KiVKZcCq5skne787zttB5s1p/IxwPUppRsBIuLdwDOALRlUXn/nUZ762o9s9jBEtu7QZtvsIWyFL5/NHsEWuAXEZt6FgH2X7OZ3f+wRveVD9h9aotHq8KBzFtYcvmu+yp1HVtZsHxXsVSvBSrOgUU+v+2tB+WulVJhJHBW8LtSKg8rP7j8MZJ8T4NGX7OHlT3kIr7n2//C+z9225nhJOh19/lXfx5k7qps9jO0nIOz+OlWbFVReAOzve30AeGz/ARFxJXAlwMUXXzy9kRXYs1DjF55y2aaOYbOTpVsiV7vZN4HNvw9b4BaQNvkubI17sLnqzQ5/9un9POdNH+ean38CZ8xXe0HYIy48a83xC3MVjt21dt5ir/y1oKSmUirRaq8N9lq97q/FmcqieZijymwX5irces/ymu03HjwGwEPvt6u37d88+TIe96Czue7mw7Q7iVY7bfr/HiXpZBT92CadjjYrqCz66WDVfxmklK4CrgLYt2/fpv5Xw9mLc/zCUx6ymUOQpFV+4BHn8xNv/Bi/fc3X+O1nPpxP3XSYXfMVHnLerjXHLs6VR2YQi+dUFpeyHu/+WrykSOGcypFBZZmlgjmVtxxaYtdcZc0v+Psu3cO+S/esOV6SpJ6A2OJzELebzbrbB4CL+l5fCFjPJEkb9OhLdvPC77qUd3/qFq676RD/8PWD7LtkN+WCYG9YiemoYK9SKl5zshs0FmUqhwWV3TLbwvLXIXMq9x9a4qI9O7dEubckSRptszKVnwIui4gHALcCzwaeu0ljkaTT0i889SH81Rdu58ff8DEAfu2HHlZ43MJchaVGm04nUeoLOkcFe9VKqThTmXd/LQpeq+Xo7e93vMy2vGbf4lzxOpW3HFriweeu7WQrSdL6gihoKKfJ2ZS7nVJqAS8D3g98FXhPSunLmzEWSTpdLc5VeNPz9/Hgcxd5zmMu4qnfct7Q4wCODZSZ1pvZPMuiYK9aiuLur+stKdIqyFSOKn+tVVhpdnpdZSHruH3g8DIX502IJEnS1rZZmUpSStcA12zW9SVpO3j4hWfywZc/aeQxC92gst5m1/zxOYq9TGW1oPy1XNx0Z9SSItVy0CzIVNZbefA6ZE4lwFKzzRl5Se3BI3XqrU6vs60kSScigi2/ruN2492WpG2uG7gNlpmO7P5aLp5T2RqxpMjQOZXrdH8FVs2rvOXQEoBBpSRJp4lNy1RKkqZjsSBwg3W6v5aKu782Ry4pUhq5pMiwRj2DY9t/OA8qdxtUSpLGEXZ/nTLvtiRtc0WBG6y3pEhx1nHkkiKV6JXUrrpOu0NE8TmLvSzq8XU0b7k7W7fywt07ij+QJEnaUsxUStI2181Uril/HRHsVcrFWcduoFkpWlKkVFrVcKd3nVaHWrlUuDzIQq04U3neGXPMV9c2EJIkaV2uUzl13m1J2uYWhnR/HRXsZU13Tqz7a7VcopOgPdCsp97qFGZD+8fWH/DuP7Rk6askSacRg0pJ2uYWCkpMYXSwVymVSAUB4qjur93mPYNls412p3A+JcCZO7JutPctN3vb9h9acjkRSdJJyNap3G6PDX3yiLdExJ0R8aW+bXsi4tqI+Eb+d3e+PSLiDyLi+oj4QkR8e985V+THfyMirljvupa/StI2N6xRT701PNirVo4HiOXS8TLUbvOe4kxltq01EIh2M6JFdi/UADi81Ogde/t9K1xoUClJGldAFKzBPCPeCrwOeHvftlcAH0op/U5EvCJ//UvA04DL8sdjgdcDj42IPcCrgH1AAj4dEVenlA4Pu6iZSkna5nZUy0QUN+qZqxR/6VbzX0QHs46tTodyKYaUzObntFafM7L8tVamVi5x6FiWqbz1nmVSwkylJEljSCl9BDg0sPkZwNvy528DfqRv+9tT5uPAWRFxPvD9wLUppUN5IHktcPmo65qplKRtLiJYqFUKG/UMLX/tZh3bg+WvqbCxT3ZOHlQOzMVstNpDg9eIYPdClUPH6kBW+gpwkZ1fJUljiu27pMjeiLiu7/VVKaWrNnDeeSml2wFSSrdHxLn59guA/X3HHci3Dds+lEGlJM2AhbkySwNzKhut9tCy1GEBYrOdCteoBKj15lQWlL8OCV4B9izM9TKVt+RB5cVnm6mUJGnAXSmlfafw/Yp+JU4jtg9lUClJM2BhrsLRou6vw+ZUloZkKvPy1yLd5j2Dy4qMyogC7Fmo9uZU7j+8RK1c4rxd8yM+jSRJIwSUNtjYZkbcERHn51nK84E78+0HgIv6jrsQuC3f/j0D2z886gLebUmaAYtzlbVzKkcEe735kWvmVKbCJj0A1Ur3nI036gHYvbPG4WNZUHng0DIX7N5BaUjgKkmSTtjVQLeD6xXA+/q2Pz/vAvudwL15mez7ge+LiN15p9jvy7cNZaZSkmbAQq0gqBwR7FWGlLK22p3C5UTgeHZzzZIirQ47dw7/utmzUOPuPKi85dASF9mkR5J0krbpnMp1RcS7yLKMeyPiAFkX198B3hMRLwJuAZ6VH34N8HTgemAJeCFASulQRPwG8Kn8uF9PKQ02/1nFoFKSZsDCXIVb71leta0+ItjrZipbA3MqW+3UCziHnjMQiI7q/gpwzuIc9y43WW60ueXQEo+48MzRH0aSJBVKKT1nyK4nFxybgJ8b8j5vAd6y0esaVErSDFicKw9ZUmRIpnLInMpmZ3ijnm6w2SjIVI4KKrtNeT5982HuXW7y4HMXR3wSSZLWEdu2++uW5d2WpBmwUDSnclSjnmFzKtudoUuKHM9Url2ncm7El/slZy8A8MGv3gHAQ87bNfRYSZK09ZiplKQZsDi3dp3KeqszdP3I40HlQKaynXrLjWz0nEa7w1x1eFB5aZ6p7AaVl5mplCSdhADC7q9T5d2WpBmwMFeh3uqsyiKuNNvMDwn2uqWsg1nHVqcztPtrr7lPp6D8dUSm8qydNc6Yr3Dg8DJ7Fmqcs2tu/Q8kSZK2DDOVkjQDFuay/7s/Vm9z5s4swMuCymGZym6AONj9NQ0tf60NadSz3pxKgMc+8Gyu/codfO//cy4RLiciSToJzqmcOu+2JM2AxbkseDzayEpgU0osN9vsGBJUdpcNGcxUNtudoeWvx5chGchUtoeX2Xb9ytO/hYedfwYvfdID1/kkkiRpq5lIpjIi/gvwQ0ADuAF4YUrpnoi4FPgq8PX80I+nlF46iTFIko47nqnMgspmO9FJDC1/HTY/stVJGzjneFDZandod9K6mcoH7F3gmp9/wgY+iSRJ64jZXadys0zqbl8LfFtK6RHA/wF+uW/fDSmlR+UPA0pJmoJuUNlt1rPSagOsX/5a2P11SFBZWhuIdpcXWS+olCRJp6+JZCpTSh/oe/lx4McncR1J0sYs1FZnKleaWVA5N6z8tTs/sjNY/prWbdTTXzJbb2bPh62HKUnSJJTMVE7VNO72zwB/0/f6ARHx2Yj4h4gYWusUEVdGxHURcd3BgwcnP0pJ2sYW8jmV3aCyG+wNn1PZzVQOlr+OyFQWlL+aqZQkafsbO1MZER8E7lew65Uppfflx7wSaAHvyPfdDlycUro7Ih4N/GVEfGtK6b7BN0kpXQVcBbBv3740uF+StHGLvfLXLEO53OyWv44OEAc7ubbaifKQTOXxktnj5xzPVI5u1CNJ0qkSEa5TOWVjB5UppaeM2h8RVwA/CDw5pZTyc+pAPX/+6Yi4AXgIcN2445AkrW+wUU+3/HV+SLA3dE5lJ1EdsqRIcaYyu46ZSkmStq9JdX+9HPgl4EkppaW+7ecAh1JK7Yh4IHAZcOMkxiBJOm5xsFFPnkEc1qinUhAgQt6oZ50lRVp9a1uuOKdSkrQJ7P46XRMJKoHXAXPAtfki1t2lQ54I/HpEtIA28NKU0qEJjUGSlJurlCiXgqXGQKZyaPnr2gARoNkZ3qjnePdX51RKkjRLJtX99cFDtv858OeTuKYkabiIYKFW5lg+p/J4UDmsUU93TuXGlxQplYJyKVYHla08U+kvxpKkaYkwUzll3m1JmhGLc5Ve+evyOkFlUdMdyBr1VIZkKiHrGtvf3KfeDSqHZEQlSdLpb1Llr5KkLWZhrrJmSZFh5a8RQWUg6wjQ7HR6DXmK1MqlXskrHM9U1sp2f5UkTY/dX6fLuy1JM2KhL1O50hqdqYSs8c7gnMpWO/XWsBx6zqpMZXYdM5WSJG1fZiolaUYs9mUqu3Mqd4wIKqul0qpMZUqJVicN7f4K2bIiRXMqa85tkSRNSURQskJmqvyWl6QZsTDX36hn9JIisDbr2M1aDlunErpBpXMqJUmaJWYqJWlG9Je/Hmu0esuMDFMpl2h1jmcduwHm6ExlrDrHTKUkaTPY/XW6vNuSNCMW5yocy9epPLrSYnFu9O+KtXKJRut41rGZB4vD1qmELOAsLH91nUpJkrYtM5WSNCP6u78eq7dYnB/9FVAZyDr2MpUnVP6aN+qpOLdFkjQlYaZy2rzbkjQjFucqNNuJeqvN0XqLhdo6QeXAmpOtPANZXqf8tShTOSq7KUmSTm9mKiVpRuysZdnCY/UsqFwvUznYyXUjjXoGA9F6q8NcpUSEQaUkaVrCdSqnzLstSTNiIZ9DeazeyoLKdeZUrgkqN9Sop0Sj75x6q+N8SkmStjkzlZI0I7pB5NF6i6MrLR64dyNzKk+sUU+1XGIpbwYE3Uyl8yklSdMTzqmcOu+2JM2I1ZnKdu/1MNXSkEzliJKi6kAg2sjLXyVJ0vZlplKSZsTiXJYxPFpvcbTeZNcGur92G+0AvQCzss6SIv3nNNqWv0qSpizCTOWUebclaUZ0M5P3LjdZaXbWnVNZKZdo9mUde416RgSVtXJpVaay3mybqZQkaZszUylJM6K7hMid99Wz1+sElbVy0Gz1l7/mmcoR5a+VwSVFzFRKkjaB3V+ny7stSTNi90INgP2HlwDYtV6mslSi1ekvf+12fx21pEhp9ZIiTedUSpK03ZmplKQZsThXYaFW5mu3HwHgjB3VkcdXyqvXnGz1ur8ODxJrlVi1pEij3WG+alApSZqiCKJk5/Fp8ptekmbIeWfM87n99wBw/7PmRx5bLZd6y4hAf/fX9TKV/etUtl1SRJKkbW5iQWVEvDoibo2Iz+WPp/ft++WIuD4ivh4R3z+pMUiSVjvvjPleJvH8M3eMPLZSWp2p7M6VHJWprJZLvTJZyJYUqdmBT5I0baXy9ntsYZMuf31tSun3+jdExMOAZwPfCtwf+GBEPCSl1J7wWCRp5p13xhyQdXA9O59jOUy1MrBOZWf9OZXVwUY9rQ5zlr9KkrStbcacymcA704p1YFvRsT1wGOAj23CWCRpppx3Zlbyeu6ueUojylgBqqVYlXXsrVM54rzq4JIiZiolSVMXYPfXqZr03X5ZRHwhIt4SEbvzbRcA+/uOOZBvWyUiroyI6yLiuoMHD054mJI0G77lfmcArGqmM0ylvHp+5PE5laOXFGl3Ep08sGy0XFJEkqTt7qQylRHxQeB+BbteCbwe+A0g5X9fA/wMUPQTd1qzIaWrgKsA9u3bt2a/JOnEPeNR9+fgkToX7h49nxLyNSf7so7tDZW/ZgFko91hvlSm3urYqEeSNF0BUfa7Z5pOKqhMKT1lI8dFxJuAv8pfHgAu6tt9IXDbyYxDkrQxEcGLn/jADR1bK6+eU9ncwJIi89XsS7ze6jBfLZuplCRpBkxsTmVEnJ9Suj1/+aPAl/LnVwPvjIjfJ2vUcxnwyUmNQ5I0nkqpREpZhrLc1wl21JzKuTyArDfbdOYqNNqd3jZJkqYjtny31O1mko16/nNEPIqstPUm4CUAKaUvR8R7gK8ALeDn7PwqSVtPt8y12e5QLpWPN+oZkansBZWtTm/epplKSZK2t4kFlSml543Y91vAb03q2pKkk1fNg8puN9fu3+qIOZXHy1/bvaDSTKUkaaoCM5VT5je9JKlQd+5ks5UFh63ekiLrZypXmh3qTYNKSZJmwWasUylJOg30gso8mOyuWTkqUzlXkKm0/FWSNE1BEK5TOVXebUlSoVrf/EiAVqdDuRREbKRRT4d6s51vswRJkqTtzEylJKlQN0DsZipb7TSy8yscn1O5YqZSkrRZnFM5dX7TS5IKdctfG33lr6PWqITBTKVzKiVJmgVmKiVJhWrdoDIvf2202+tmHV1SRJK0+Vynctr8ppckFaoOlL82W6kXaA7TK39ttlluZHMqd1T9YpckaTszUylJKtQNIOu9TGWHamX0nMr+TOVSN6isGVRKkqbL7q/T5d2WJBWq5QFkdymRRquzbqayf0mR5WYLgJ01f7+UJGk785teklSoVs4CxEZfprK2zvIg83mmcqV5PFO500ylJGmawjmV02amUpJUqDYwpzLLVI4uf62US5RLkWUqLX+VJGkmmKmUJBWq5gFkL1PZ6myok+tcpUS9P1Npox5J0lSZqZw2g0pJUqFuANkNKpvtDnPV9YPK+Wq516inVi5RWWcepiRJp1RAlA0qp8mgUpJUqLdOZfv4nMrF+fW/NuYqJVaabUph6askSbPAoFKSVGgwU7mR7q+Ql7/m59ikR5I0fQEuKTJVBpWSpEJrGvW0NzancketwlKjTTslM5WSJM0Ag0pJUqFqebxM5a65CkdWmnRSxUylJGn6Ahv1TJl5YUlSoUopiDg+p7K5wUzlrvkKR+stlhotdlb97VKSpO3Ob3tJUqGIoFouHW/Us8ElRXbNV/jGnS0qpeCsnbVJD1OSpAFBmKmcKjOVkqSh5sqlVeWv1Q2Uvy7OZ+WvS4225a+SJM2AiWQqI+JPgIfmL88C7kkpPSoiLgW+Cnw93/fxlNJLJzEGSdLJq1ZKvUY9zXbaYKayypGVFjtrFRv1SJI2h91fp2oiQWVK6Se7zyPiNcC9fbtvSCk9ahLXlSSdWrU8U5lSyrq/bqRRz3yFVifxz/etcNYOy18lSdruJjqnMiIC+Angeyd5HUnSZNQqJZrtRLOdeq/Xs2u+CkC7k9i7y6BSkjRl4ZzKaZt0XvgJwB0ppW/0bXtARHw2Iv4hIp4w7MSIuDIirouI6w4ePDjhYUqSilTLQaPV6TXr2Uim8oz5479X7l2Ym9jYJEnS1jB2pjIiPgjcr2DXK1NK78ufPwd4V9++24GLU0p3R8Sjgb+MiG9NKd03+CYppauAqwD27duXxh2nJGl8tUqZeqvTa9azkUzl4lxfUGmmUpI0deE6lVM2dlCZUnrKqP0RUQGeCTy675w6UM+ffzoibgAeAlw37jgkSZNTq2RLinSb9Wyk+2u3/BVg76KZSkmStrtJzql8CvC1lNKB7oaIOAc4lFJqR8QDgcuAGyc4BknSSZivlFhptk8oU3nOruOB5NkGlZKkaQtmtvtrRPxb4GeBBHwReCFwPvBuYA/wGeB5KaVGRMwBbydLAt4N/GRK6aZxrjvJu/1sVpe+AjwR+EJEfB74M+ClKaVDExyDJOkk7KiVWWm2qZ9AUHnp2Tt7z89esPxVkqRpiIgLgP8X2JdS+jagTBaT/S7w2pTSZcBh4EX5KS8CDqeUHgy8Nj9uLBPLVKaUXlCw7c+BP5/UNSVJp9aOapnlRrtX/lorx7rnRASvedYjef+X/5n5qnNaJEnTFQRRntnvnwqwIyKawE6ynjbfCzw33/824NXA64Fn5M8hS/i9LiIipXTC/WwmuqSIJOn0tqNaZrnZZqXZBmCusrEv6R979IX82KMvnOTQJEmaNXsjor8XzVV5c1MAUkq3RsTvAbcAy8AHgE8D96SUWvlhB4AL8ucXAPvzc1sRcS9wNnDXiQ7MoFKSNNRctcxKs8NyIwsqd9Rm9pdfSdLpItiu3V/vSintG7YzInaTZR8fANwD/CnwtIJDu5nIovKjsVbdmM0ZrJKkDdlRzeZULueZyp0GlZIkbVVPAb6ZUjqYUmoCfwF8F3BWvjIHwIXAbfnzA8BF0Fu540xgrH43ZiolSUPtqJVYbrZZahhUSpJOFzO7TuUtwHdGxE6y8tcnky3d+PfAj5N1gL0CeF9+/NX564/l+/9unPmUYKZSkjTCjmqZdidx73ITwMY7kiRtUSmlT5A13PkM2XIiJeAq4JeAl0fE9WRzJt+cn/Jm4Ox8+8uBV4x7bTOVkqShukHk4WMNAHbW/NqQJG19MaPrVKaUXgW8amDzjcBjCo5dAZ51Kq47m3dbkrQh3aDy0FI3qDRTKUmSVvMnZ0nSUDu6QeWxBhEwV/G3SEnSFhczO6dy0/hfB5KkobpLiBw61mBHtUxEUfdxSZI0y8xUSpKG6mYq7z7asPRVknT6CHNn0+TdliQN1WvUs9ToZS0lSZL6mamUJA01X81+ezx0rMGlZy9s8mgkSdqIMFM5Zd5tSdJQ3exkvdVh3kylJEkqYKZSkjTUQt+6lDurBpWSpNNDMlM5Vd5tSdJQexfnes9t1CNJkoqYqZQkDbWjVmbXXIUj9RY75/zKkCSdBgLnVE6Zd1uSNNLZizUALty9Y5NHIkmStiJ/dpYkjdRsJwAeYPdXSdJpISBiswcxU8xUSpJGWmq0ALjk7J2bPBJJkrQVmamUJI3UaHUAuHSvmUpJ0mmiZO5smk7qbkfEsyLiyxHRiYh9A/t+OSKuj4ivR8T3922/PN92fUS84mSuL0mavD9+4WP4iX0Xcu6uufUPliRJM+dkM5VfAp4JvLF/Y0Q8DHg28K3A/YEPRsRD8t1/CDwVOAB8KiKuTil95STHIUmakMc8YA+PecCezR6GJEkbknCdymk7qaAypfRVgFg7EfYZwLtTSnXgmxFxPfCYfN/1KaUb8/PenR9rUClJkiRJp7hSkesAACAASURBVKFJzam8APh43+sD+TaA/QPbH1v0BhFxJXAlwMUXXzyBIUqSJEnadiJcp3LK1g0qI+KDwP0Kdr0ypfS+YacVbEsUz+FM/5e9u4+S7L7rO//+3nururqn50mSZYRkYjsoJoSE2AgwOGQdDAEMweGsnwhLjONE2T3mKYFg47MLObuwgSzBNnkwETYgWAf5ASfWEm+M48SEbIJiy3YCRhArDtiyhWTJo3ns7qq697t/3FvdNT09Mz2l6erpmvfrnDpV99atql+Varr168/3fn87PUFm3gXcBXDHHXfseIwkSZIkaX9ddlKZmV83w/M+BDxtavs24DPd7YvtlyRJkqQnz6Ryrvbq074XeHlELEXEM4Dbgf8EfBC4PSKeERF92mY+9+7RGCRJkiRJe+xJnVMZEd8G/EPgKcC/jIiPZuY3ZObHIuLttA14xsCrM7PuHvPdwHuBEvj5zPzYk3oHkiRJkrTJcyrn7cl2f/3nwD+/yH0/Dvz4DvvfA7znybyuJEmSJOnasFfdXyVJkiRpX7hO5Xz5aUuSJEmSZnYgksr777//sYj4w/0eB3AT8Nh+D0L7yu+AwO+B/A6o5fdAB/078Mf2ewB7xqRyrg7EpDIzn7LfYwCIiA9l5h37PQ7tH78DAr8H8juglt8D+R2QWgdiUilJkiRJuxLRXjQ35sKSJEmSpJmZVF6Zu/Z7ANp3fgcEfg/kd0AtvwfyO3Ct8pzKuYrM3O8xSJIkSdJV8WV/9s/kb73v1/Z7GFdd/+Y/dv+1eg6vSaUkSZKkheI6lfPlpy1JkiRJmpmTyl2IiG+MiN+PiAcj4rX7PR7tjYh4WkT824h4ICI+FhHf1+2/ISLeFxEf766Pd/sjIn6m+178l4h4zv6+A11NEVFGxEci4te67WdExH3d9+BtEdHv9i912w929z99P8etqycijkXEOyPi97qfC1/lz4PrS0T8re73we9ExK9ExMCfBYsvIn4+Ih6NiN+Z2nfF//Yj4hXd8R+PiFfsx3u5fgUUxeJdrmHX9uiuARFRAv8Y+Cbgi4Fvj4gv3t9RaY+MgR/IzD8JPBd4dfff+rXA+zPzduD93Ta034nbu8udwJvmP2Ttoe8DHpja/kng9d334ATwqm7/q4ATmfmFwOu747QY3gj8q8z8IuBLab8P/jy4TkTErcD3Andk5pcAJfBy/FlwPfhF4Bu37buif/sRcQPwo8BXAl8B/OhkIiotIieVl/cVwIOZ+YnMHAL3AC/a5zFpD2Tmw5n54e72adr/gbyV9r/33d1hdwN/ubv9IuCXsvVbwLGIuGXOw9YeiIjbgG8G3txtB/C1wDu7Q7Z/Dybfj3cCL+iO1wEWEUeAPw+8BSAzh5n5BP48uN5UwHJEVMAK8DD+LFh4mfnvgM9t232l//a/AXhfZn4uM08A7+PCiar2StB2f120yzXs2h7dteFW4FNT2w91+7TAurKlZwP3AU/NzIehnXgCN3eH+d1YXG8Afghouu0bgScyc9xtT/+33vwedPef7I7XwfZM4LPAL3Rl0G+OiEP48+C6kZmfBn4K+CTtZPIkcD/+LLheXem/fX8m6LripPLydvoro+uwLLCIWAV+Ffj+zDx1qUN32Od344CLiG8BHs3M+6d373Bo7uI+HVwV8BzgTZn5bOAsW+VuO/F7sGC6UsUXAc8APh84RFvquJ0/C65vF/vv7vdhX8X+p4omldrmIeBpU9u3AZ/Zp7Foj0VEj3ZC+dbMfFe3+5FJGVt3/Wi33+/GYnoe8K0R8Qe05e5fS5tcHutK4OD8/9ab34Pu/qNcWDalg+ch4KHMvK/bfiftJNOfB9ePrwP+e2Z+NjNHwLuAr8afBderK/23788EXVecVF7eB4Hbu25vfdqT9O/d5zFpD3TnvrwFeCAzf3rqrnuBSde2VwDvntr/V7vOb88FTk5KY3RwZeYPZ+Ztmfl02n/v/yYzvwP4t8CLu8O2fw8m348Xd8f71+gDLjP/CPhURDyr2/UC4Hfx58H15JPAcyNipfv9MPkO+LPg+nSl//bfC/zFiDjepd5/sdunednvVPE6Syqryx9yfcvMcUR8N+0PghL4+cz82D4PS3vjecB3Ar8dER/t9r0O+Ang7RHxKtr/yXhJd997gBcCDwLngFfOd7ias9cA90TEjwEfoWvg0l3/ckQ8SJtKvHyfxqer73uAt3Z/UPwE7b/xAn8eXBcy876IeCfwYdru4B8B7gL+Jf4sWGgR8SvA84GbIuIh2i6uV/T/Apn5uYj4P2jDCYD/PTNNrucor/FJ2KIJ/4gmSZIkaVF82bP/bP6H3/g3+z2Mq25w9Mb7M/OO/R7HTkwqJUmSJC2OiGu+XHTR+GlLkiRJkmZmUilJkiRpscROq7por5hUSpIkSZJmZlIpSZIkaYF4TuW8+WlLkiRJkmZmUilJkiRpobhO5Xz5aUuSJEmSZmZSKUmSJGmxmFTOlZ+2JEmSJGlmJpWSJEmSFkZGkK5TOVcmlZIkSZKkmZlUSpIkSVocCZn7PYjri0mlJEmSJGlmJpWSJEmSFkjSGFXOlUmlJEmSJGlmJpWSJEmSFoo55XyZVEqSJEmSZmZSKUnaFxHxUuD1wFHgyzPzgX0ekiRpASTQGFXOlUmlJC2AiPhzEfEfIuJkRHwuIv6/iPjybcc8MyLOTF0yIs5ObX/VnIf9euCvZeaqE0pJkg4uk0pJOuAi4gjwa8D/Arwd6ANfA2xMH5eZnwBWu8dUwAj4U5n5B5d47jIz6z0Ycw/4fOBjMz5+T8YlSVoMaffXuTKplKSD708AZOavZGadmWuZ+euZ+V+u9Iki4p6I+JmI+PWIOAt8VUR8W0T854g4FRF/GBGvmzr+iyJiHBGvjIiHIuKzEfF3pu5/XkR8pHvsH0XE34uIo8CJ7pDfj4iPdcf+6Yj4zYh4IiL+S0R802XGdU9EvDEi3tclrh+IiJsj4p90z/GxiPjTs32kkiRpt5xUStLB91+BOiLujohviojjT/L5/ifgfwMOAx8ETgF/BTgGfBvwgxHxjVPHl8AdwBcCLwR+PCKe2d33j4D/MzOPALcD/yIzTwI3dfc/KzP/VEQMaNPWfwE8Bfg7wDsi4hmXGBfAy4Af7J6vAn4L+A3gRuA9wN9/kp+FJOmAmZxTuWiXa5mTSkk64DLzFPDnaH+P/hzw2Yi4NyKeOuNTvjMz78vMJjM3MvP9mfmxbvvDtCW2/8O2x/xoZq5n5geB3wP+TLd/BPyJiLgxM09n5n0Xec2v6a5/OjNHmfle4H20k8Ydx9Xte0dm/ufMXAPeDZzMzLd1pbFvB54942cgSZJ2yUmlJC2AzHwgM78rM28DvoT2fMU3dCWgk0Y8X3OZp5n41PRGV8L6G11p60ngu9hKGgHqzHxsavsc3bmbwCtoJ5j/NSLui4hvuMhrfj7wyTz/JJg/BG692Lg6j0zdXtthexVJ0nUnF/ByLXNSKUkLJjN/D/hF4Esy80913VVXM/M3d/sU27bfDrwNeFpmHu2eO3Y5lgcy82XAzcDPAO+KiP4Oh34G+IJt+74A+PQlxiVJkq4BTiol6YDrmuX8QETc1m0/Dfh22vMLn+xzB23a93hmrkfEVwMvuYLH/9Wu9LUGTtKd6rLDob8JFBHx/RFRRcTXA38ReMeTfQ+SpOvMNXD+436dUxkRxyLinRHxexHxQER8VUTc0DW1+3h3fbw7NromeA92DfKeM+tH7qRSkg6+08BXAvd1nVF/C/gd4Aee7BN35aj/M/BTEXEa+CGubKL3LbQdXk8Dfw94aWaOd3id9e7YFwOPAz8NvCwz/9uTfAuSJF1P3gj8q8z8IuBLgQeA1wLvz8zbgfd32wDfRNtE73bgTuBNs75ouIaLJEmSpEXxZ5/9nPz1D+z2jI+D46nHVu/PzDsudn+3bvV/Bp453aMgIn4feH5mPhwRtwAfyMxnRcQ/7W7/yvbjrnRsJpWSJEmSdO27KSI+NHW5c9v9zwQ+C/xCt0b0myPiEPDUyUSxu765O/5Wzm+C9xDnN8jbtWqWB0mSJEnStehiJ+8vgMculVTSzu2eA3xPZt4XEW9kq9R1Jzs13ZupjNWkUpIkSZIOvoeAh6bWhH4n7STzka7sle760anjnzb1+Ntou7FfMSeVkiRJkhZK5uJdLv+e84+AT0XEs7pdLwB+F7iXdt1ouut3d7fvBf5q1wX2ucDJWc6nhANS/hrVIKPv+tWSJEnS1ZJrjz+WmU/Z73Hoqvoe4K3dmtCfAF5JGyS+PSJeBXySraXB3gO8EHgQONcdO5ODMansr1I961v3exiSJEnSwhh99Bf+cL/HsFd2u67josnMjwI7nXf5gh2OTeDVV+N1LX+VJEmSJM3sQCSVkiRJkrQb7TmI12lUuU9MKiVJkiRJMzOplCRJkrRQFnSdymuWSaUkSZIkaWYmlZIkSZIWiqdUzpdJpSRJkiRpZiaVkiRJkhZGAo1R5VyZVEqSJEmSZmZSKUmSJGmhmFPOl0mlJEmSJGlmJpWSJEmSFkpjVDlXJpWSJEmSpJmZVEqSJElaKDZ/nS+TSkmSJEnSzEwqJUmSJC2MJGns/zpXJpWSJEmSpJmZVEqSJElaHOk5lfNmUilJkiRJmplJpSRJkqSF4jqV82VSKUmSJEmamUmlJEmSpIWReE7lvJlUSpIkSZJmZlIpSZIkaaG4TuV8mVRKkiRJkmZmUilJukAU5RU/Jpt6D0YiSdKV85zK+XJSKUmSJGlhJNA4q5wry18lSZIkSTMzqZSk69gsZa5X+lyWxUqS5iqhbvZ7ENcXk0pJkiRJ0sxMKiXpOnI1k8lZX9PkUpK0lzyncv5MKiVJkiRJMzOplCRJkrRAktqkcq6cVErSAturRjxPpoTVclhJkhaLk0pJkiRJC8NzKufPSaUkLZhZ0skrfcxuj99NCnm1ElBJkrQ/nFRKkiRJWhyuUzl3dn+VJEmSJM3MpFKSFshuylKvVnnslZa27uYxUZSWwEqSnhTPqZw/k0pJkiRJ0sxMKiVpAVwufXyy98/6mO2p426a8kyOMbGUJM3KdSrny6RSkiRJkjSzPU8qI+JvAX+dtrz5t4FXArcA9wA3AB8GvjMzh3s9FkmSJEmLrT2ncr9HcX3Z06QyIm4Fvhe4IzO/BCiBlwM/Cbw+M28HTgCv2stxSNIiu1QZahTlBfdP9k1fLnXflV4u9VoXu+9K35ckSbp2zOOcygpYjogRsAI8DHwt8Fe6++8G/i7wpjmMRZIkSdIiS6iNKudqTyeVmfnpiPgp4JPAGvDrwP3AE5k57g57CLh1+2Mj4k7gTgB6h/ZymJJ0YO2U5j2ZfQBRzp4QZl1fcvmRizXquVhzHpcYkSTp2renk8qIOA68CHgG8ATwDuCbdjj0gj8lZOZdwF0AxcpN/qlBkiRJ0mUl6TqVc7bX3V+/DvjvmfnZzBwB7wK+GjgWEZMJ7W3AZ/Z4HJIkSZKkPbDX51R+EnhuRKzQlr++APgQ8G+BF9N2gH0F8O49HockLZzdlLReanunMtfiyTbHKUqay5Srbi+F3V4GawmsJOnJqg0q52pPk8rMvA94J+2yIb/dvd5dwGuAvx0RDwI3Am/Zy3FIkiRJkvbGnnd/zcwfBX502+5PAF+x168tSYvqcinlxW7DVkK5PZW8kmY+07aniOUOyWJzicduTywvlmDu9FqSJG3XrlNpVDlPe31OpSRJkiRpgc1jnUpJkiRJmg/XqZw7J5WSdMDsthnPxZryFDvdv7nvwgKWS5XAtuWrxbZ9zQXlqtMlsZNS2Ok1LSdlsJdr2iNJkq49TiolSZIkLQzPqZw/J5WSdIBccomQSySU29PJ7cnkJRv7XKZZz3SauL3xThQF2ZzfpmeSa16sec/0c5peSpJ07XNSKUmSJGmhuE7lfNn9VZIkSZI0M5NKSTogrqT0daey151KXi/2uMu93k4lqOeVwdb15vbWddFdtyWs03/VbNhq3LO9aY8lsJKkK+E5lfNnUilJkiRJmplJpSQdQJdLKbcnlBdLJyfJ5GR/scPzbr89sT0t3FwypKnJYiulzHrq9mb6WGwmltD+hXM6rdz+nKaTkqRdy6Rxncq5MqmUJEmSJM3MpFKSDrCdUsdiKo0sql533T/vuO3J5FaiufPSI5uv173GJH0ELjh3smjOP5+y6bYnqeVmojkenrfkyCStnH7+S51bKUnSThK7v86bSaUkSZIkaWYmlZIkSZIWit1f58tJpSQdAJdszFPsvHxIFMVWmWtvq/y17Ephi6p/XtnrpCx2+jna542LjmvSCCG3lbxOylyzqTfLYSelsM14uPn47eWsk/KZZur+ncpeLYWVJOna4aRSkiRJ0sJoz6k0qZwnJ5WSdI27XEo5vSwItM15tm732yVGqv5mA59JQjmdXrb3B1EEEbF5u73/4kllbiaVFU2TZPdLvB43bTLZpZJZt7eLpqYpSppJqjmVaGZT0Izb5z2vac9UWmnjHkmSrj1OKiVJkiQtjsR1KufM7q+SJEmStCAiooyIj0TEr3Xbz4iI+yLi4xHxtojod/uXuu0Hu/ufPutrmlRK0gFxwZqRF1mbcrr5TtFrS12r/vIO+5Y2y13LqiCKoCyL7jkmJbAQcYny10yyq1Otx+2NbJK6bsimoq577fZ4TJQlWbclrEVTMway6Br4jIbd6zZbT97UW+tiWgIrSdol16nk+4AHgCPd9k8Cr8/MeyLiZ4FXAW/qrk9k5hdGxMu74142ywuaVEqSJEnSAoiI24BvBt7cbQfwtcA7u0PuBv5yd/tF3Tbd/S+IS/0l+RJMKiXpGrY9nZzs23kZkWKrEU+3PMgkoSz7y1P7lijKgrIqKMsuoawKinIrsSyia9rTJZabr939rpk05GmaJLtLk1u3x6OGpkmacUNdN1S9kvGobeZTD9fIemv5kXqqmc9k3/R7q+udlxWRJOliFnSdypsi4kNT23dl5l3bjnkD8EPA4W77RuCJzOxa4fEQcGt3+1bgUwCZOY6Ik93xj13pwJxUSpIkSdK177HMvONid0bEtwCPZub9EfH8ye4dDs1d3HdFnFRKkiRJWhhJXq/rVD4P+NaIeCEwoD2n8g3AsYiourTyNuAz3fEPAU8DHoqICjgKfG6WF3ZSKUnXqEutTwlslrNO9m9vxFNW/bbstSgpl5Ypq4oogt5SRRFBb1BuNumpeiVRBFWv2FyjcrM0tit/LafKYOuuVXs9KX1tkqbuSl7rpO7KXsfDmsykHidFVdCMG8bFCvW4rcKZNN6ZbtpzwXueavAz/Rib9UiStCUzfxj4YYAuqfzBzPyOiHgH8GLgHuAVwLu7h9zbbf/H7v5/kznbbNxJpSRJkqTFkVt//BQArwHuiYgfAz4CvKXb/xbglyPiQdqE8uWzvoCTSkk6IM5LJctycxmR7Q16yqrf3u4SyihKekv9zcY8vUHZXi9VbWOeCHpLJWVVsNwvKbt0cqVfUhbF5vZ2dZPdpaFuknPDmrpJhuOG4bCmqRvGo2YztRxtBPU42+Y/3dIlk9QRoBkPyaYm663EMpuGoihp2GrkYzIpSdKlZeYHgA90tz8BfMUOx6wDL7kar+ekUpIkSdLCSEwq5811KiVJkiRJMzOplKRr0E5NeqZvby99Pa9BT9ecp+j1N9ekXFruba5FObndWyqpeiX9quDwoKJfFawOepQR9KuCpaqgX51f/jq5npS+Aqx1Za/nhjV1tuWvZ9ZHbIwbzqyPGY9q6nFDWRaMRzVFEdTjBoCmbqi7ctYoSpqmJouaZjQ8r9y3AJruM9ipQY8lsZKkifScyrkzqZQkSZIkzcykUpIOiOklNqaXEJmkkpMGPUXVp+i1172lqmvKU1L122Ryabmi6pUcXemx0i/pVyVHl3ssVQVHV3qb6eShXklRBL2ioOz69BRF0EyWE0loMhnVDaMmWRvVbZOeccMT50YMxw0n14acG9asDWvOVSPGw5IoRu1SI01S1w1FWZDNMs1oSNVfphkPgelEss0oC6CuXU5EknR5JpXzZVIpSZIkSZqZSaUkSZKkhZGkSeWc7WpSGREF8KXA5wNrwMcy85G9HJgk6fy1KYGd16fsGvRMSl/LpWWqfm9zLcqqVzA41KfqFW3Z62qflX7JDYeWWOmXLPdLbljtM6hKDvdLqrKgVwQrvXbNyqVuTclyqral7rrmjJqGUZ2MmuTcqGZcN6zXDUdXeqwNa1bOlG3566jm8apgbVgTBYx77fsZjxrKsiFzwHhbKWs2k4Y9W/uiLMltJbCSJGl/XXJSGRF/HHgN8HXAx4HPAgPgT0TEOeCfAndnZnPxZ5EkSZKkObH769xdLqn8MeBNwN/MzPP+y0TEU4FvB74TuHtvhidJ15/pJUSmty+WUhZVn6JLKsulZXpLfcqqOK8pz2ClR79fsjqouPnIgOVeyc1HllgdVAzKguPLPZaqkqNLFb0yGFQF/bKgLKCMoAgIoIigySSBJtu27aMmqTM5O6wZ1clG3XByfcS5UcPqoOLM+pi1YU2/KjizPuJRYNg16imrul1ypG6ICLJZ3nzfRZdETieSRVHSdPu2p5Wml5Ik7Y9LTioz89svcd8jwBuu+ogkSZIkaUaJSeW87facyv8G/F+Z+bNT+34tM79lz0YmSZIkSVcoLX+du912fx0BfyEivpK2FHYI3Lp3w5Kk69N06evFbk+2N5vzTJW+FlV/cz3KqlewtNyj6hUcXe1zeFCxOuhxy9EBq4OKpxxaYqVXsNIrOb7cY6VXslwVVAX0imCpaten7JWxWfoa3XqVdbNVAjus2/LX1V7BuGnLYVf7JRvjhsfOFZxb6nFuVFMWwZml9tfO6fUxTd1QVgVRBPU4iaJmPOpvvr9mPISqTzMa7vg5TUpgAdetlCRpH+12UnkuM18WET8E/GZEvJQ2WZYkSZKka4pJ5XztdlIZAJn59yPifuC9wA27emDEMeDNwJfQTkT/GvD7wNuApwN/ALw0M09cycAlaZFNLyUyub3VpKfcatIzSSn7y1T9JapeSb9bRqS3VNEfVCwPKm5cXeLoco/Dg4qnHhlwuF9y82qbVK72K1b7Bf0iWO0XVEVQBRTDs1CPibX1tpYoGyIbMgqqKCCCLCqWewOy7LHa6zNukmGdDKpgWCe9Mjg3aji9MQZgdTBm3CT9asRw3LC2PiYiaMYNRdFej4tgDBRVH8ZDit5WWhlFSQHU25YVudhtSZK093Y7qfyRyY3MfH9EfAPwil0+9o3Av8rMF0dEH1gBXge8PzN/IiJeC7yWdukSSZIkSZpZkiaVc3a5dSqf09389NTtiV+73JNHxBHgzwPfBdCdizmMiBcBz+8Ouxv4AE4qJUmSJOnAuVxS+Q+mbn8Z8CG6UljaUtavvczjnwl8FviFiPhS4H7g+4CnZubDAJn5cETcvP2BEXEncCcAvUOXeRlJWmxRTpe+Fuc16in7yxS9ftecp6S3tHU9adBz8+Eljq70OLrc4+ZDfQ4vVTx1tc+gLFiqgqNLJf0yKNeeIEbrRD0iNs4S9ZDcOAdNTdY1NA0BRK8HRUlUPbJ/iKx6FP1D9HsDlqsBS8tLbIwbygjW64bVflvCe6ZXMhw3LFUFw3HN6argdDFiPKrbRj3DSUOiJZpRu2ZljIfnlQNPPo+sL1yrUpKkTBibVM7V5dap/AuT2xHxkcy83CRyp+d/DvA9mXlfRLyRttT1sjLzLuAugGLlJr8VkiRJknQN2u05lTBbt9eHgIcy875u+520k8pHIuKWLqW8BXh0hueWpIWy07Ih0KZyxVRKWVR9il6fsupv3p406an6ZdugZ6m9PrbS5+hyj6ccWeLYco/VfptQHl6qOL5UstwrWCqD/sZJYrhGce4EMVqjWTtLfepz5MYazfo5GA83k0roksqqT1Q9ikNHiP6A8vhTyN4y2V9meeU4g/4hyqJkbRQMyoImk5WNmlHT0K8Kzg1ryqIA6JLKYLSxlTqOe32yqSmrdpmRZjQkuuOLoqQB00pJ0o48p3K+ir188sz8I+BTEfGsbtcLgN8F7mWr0c8rgHfv5TgkSZIkSXvjco16/iFbCeVtEfEz0/dn5vfu4jW+B3hr1/n1E8AraSezb4+IVwGfBF5ypQOXJEmSpO0yTSrn7XLlrx+aun3/LC+QmR8F7tjhrhfM8nyStIimS1+n16Y8f39x3jqVm2tVVn2KsuhKX8vN0tejKz1uONTn2EqPG1f6HFmqODqouGG5x3JVcGxQ0muGxPpZytOfJTbOMP7sp8m1szTnTjN+4nPU60OGp85Sj8Zk3ZB1W/5a9CvKXkXRr1g6dphyaYnm9Ali+RDFyhHKG4Y0S6usrt7E0qBPf9RQZ4+lsuTcqKaM4MzqmLIIyiI4s96uYzlaat9vk0lRteWvMezeb1leWCJctqWvk/2uVSlJ0vxdrlHP3fMaiCRJkiRdDXWaVM7T5cpf7wJ+JjN/Z4f7DgEvAzYy8617ND5Juq5sTyyBqSY9W4ndZpOeqk9ZtSll1Su6pUTalPLYSptS3rDa5/hyj6NLFceXexzulxzqBf3haWLjLMX6KfKxhxiffoL6kU8yOnOW4amzrD36BOP1DYanz9EMa+pRTVO3v6R7g4qiX1L22qSyOjTg0Jmz9FYPEYeO0GtqysPHIAr6S4eolg4zaqCM4IblHmURnF7tb77Xoys9TgJVb0w2SdOUlFVBNu17nGhGw83PpgCa5vxGPSaUkiTN3+XKX/8J8CMR8aeB36Fdc3IA3A4cAX4ecEIpSZIk6ZqQpOdUztnlyl8/Crw0IlZpz4u8BVgDHsjM35/D+CTpujY5j3CnS1H1qfo9ql5JWbYpZdUrWR1UHB70WF2quGG1z9GlHscHPY4OKlZ6Bav9ggFjinMnKNZP05z+HONHPkl98nHOfOoRNk6cYXj6LGcfPc3ozJC1E+vUo6Y7ly3qrQAAH8VJREFUp7L9Jd2mlAXVcsXKTWfpH+oxPrvO0vFV+odPtkufnDtNVS3R1ENoxqwuHacIOL7co4jgZHceJcDnzvaom2S9V3ZJZVL12qS23mjPrSx2ONe0AOp652TS1FKSpPnY1TqVmXkG+MDeDkWSJEmSnhy7v87fnq5TKUmSJElabLtKKiVJe+eCZTKmGvJs7SvOW1ajqPoUvT5lWbSlr/2uWU+/YKVfsrpUcXhQcbhfsdovN0tfD/Xa0tdYO0lx7gTNycepTz7O8JGHWX/8JKc/+QjrJ86ycWrI6YfPMDo7ZO2JDYZNUmcybJIygn7RXnpLJRunhvQP9aiHNYPTZ9slRgZ9esN1ipXDFEfHkA2DpcPQa8cB7biaTIaDhtWliuG4puoXZLb7y7Igm6To9bca8ZTl5uexfR+wubyIZa+SdH0zqZyvXSWVEfElez0QSZIkSdLBs9uk8mcjog/8IvDPMvOJvRuSJF2ftieWsG05kbLslhDpTzXrKSiqLq3slhRZHfTatHJQsdwrObxUsVQFgzJYKoPYOE0xPLuZUtYnHmXtsydYe/wUZx4+ydqJdTZODTn16dOs1Q2f3ai7pJIuqWQzqVzeGPOUjZqlw32iDMbrY8brQ/pHVsimoTjyePs+oqDZOM3S4CiDMqgzOLxUMWqSQ/2KlX7JsG6bDmWT1OP2fRWZFzQnahh22037IZlKSpKmJFA3zX4P47qyq6QyM/8c8B3A04APRcQ/i4iv39ORSZIkSZKuebs+pzIzPx4R/yvwIeBngGdHRACvy8x37dUAJUmSJGnX0nUq521Xk8qI+DPAK4FvBt4H/KXM/HBEfD7wHwEnlZI0g52a9EDbfGar9LXYvG+yr+j1KauKIoKyirZUtCxY7pcs98r2ul8yqAqWyqItVy2DQVUQZ9eI4Rr1udM0Z55gfOoUGyfOsHHiNGsn1lnvLp8b1pwZNzw2bMtfJ816phv1DIqgjGD15Ab9Q73N97Fx4gxRFPSf8gTR6xNLA+LQGkXZp18uM2qCpbJgUBWsdOPdGDcs90vqcUNZFZRV0IyDsqrIZmutyiy2mvVAWyLcsHOTHpv2SJK093abVP4j4OdoU8m1yc7M/EyXXkqSJEnSvmvPqTSpnKfdTipfCKxlZg0QEQUwyMxzmfnLezY6SVpg0ynlxW5Ptne+xGaTnrIsKKuCflWwVBVdSllupoG9IqiKoMiaqIfEeJ3cWCM31qnXh4zOrTE6u8Ho7Ijh2RGjjTalPDNuWKsb1uo2pawTINsmPWUABWfGDWXA8OyIsl9S9ktG59aoDg3IjfZ1mrWzRD0k6yFVb4VeEZspaq8Mlvsla8OaftW+j6IMyrKgrpIoYsf3D5BTjRimU8mL3ZYkSVffbieV/xr4OuBMt70C/Drw1XsxKEmSJEmaRSaMTSrnalfdX2lTycmEku72yt4MSZIkSZJ0UOw2qTwbEc/JzA8DRMSXAWuXeYwkaUbFtjLP7eWxUZREBEURXXloUHYlruXkEtArgyKCiHZfZA3ZQFO3paNNTVNfWBpa5+7+wjs5rt7h8KynX6fpXrdpxxHtuHpl0Jsa82T8k/dVdMdO1umc/gzaxjxF27gIqGvLXSVJnlO5H3Y7qfx+4B0R8Zlu+xbgZXszJEmSJEnSQbGrSWVmfjAivgh4FhDA72XmaE9HJknXmelkcvt+2Eov29uTNI/NRK/cdimKAKDsTnTIzPYneBQwWaqkKCn7PYper22y0yvpDSr6a2OWhzV1Fqw3SRlto55hc+GSIstlsFoV9AbV5uOLXo+iX22+TlS97nWLdhxT42pvnz/22LxsvddmspxKUVKzcyJpsx5JEmlSOW+7TSoBvhx4eveYZ0cEmflLezIqSZIkSdKBsKtJZUT8MvDHgY8Ckz/1JuCkUpIkSdI1I0mTyjnbbVJ5B/DFmbvs3CBJmtl0Q5rt+y5WIjutbtpfpk2TNAmjzTUmg6bqUZR9shoQy4cohuv0xkP6h1fIumblpnWiDKIMnjJuWK0a+kUwbHYuf10ugxv6JUuH+wyOD1g+PmDpyBL9wyv0D69QHDpMLB8ilgY0ZR+KijrbBj+juh1fnVtjvuTnMt24qJw06imB0da+HZoOSZKkvbXbSeXvAJ8HPLyHY5EkSZKkJ82kcr52O6m8CfjdiPhPwMZkZ2Z+656MSpIW3PYlQna6PyZNbnZYVmQnk7Rvchk1yfq4YaXXMG6SYZ1URVL2l8lmTLF6bPOxKzefoehX1OtDeod6bJxaouyXrK6NWT2xTj1uurSzPb5fBGVVUC1XLB8f0DvU4/AtqywdWaZ35BArNx+nf2yV4uiNFKvHiJWjZH+Z7C0zHCXjJhk1DevjhnHdXDD23Xx2W8uKdJ+LTXkkSdoXu51U/t29HIQkSZIkXQ1p99e52+2SIr8REX8MuD0z/3VErACX/pO5JEmSJGnh7bb7698A7gRuoO0Ceyvws8AL9m5okrSYLrUW5ZXKBrJrylM3yca4YWPcsDas6VcFG+Oa0xvBsUESNETAYOkwTRSUR2+mXFom+gMG4xH9Y6coyoLR2XWGp86yfHzAaH3MxqkN6mFN1kl29a9Fv9hc13L5+IBy0OPQLTfSOzSgf/gQg1s/n2L1GOWNt8DgMM3SIXLpMOtUrI/HrI+T0xs1G+Oa9bod72TsdZPk5mX2z/hSa1hKkhZbmlTOVXH5QwB4NfA84BRAZn4cuHmvBiVJkiRJOhh2e07lRmYOIwKAiKho16mUJD0JsyaUQLtkSJfoNeOGetwwHDesjWrK9aAsgjPDNpk7tTEms6LOhn5Rsrx8DOoxRX+ZYnCYXlHSnDvNkeVDNGtnGZ9bZ/3xk9TDMcPT58i6IeuabNrosOj1iLKg7FX0j6xQrQwY3HiUYvkQsXKE6sbPIw4dIY/cTNM/RPZXONuUrI0bzo2S08MxZ4ZjzgxrTm+MOb0+Zm1UM+zeRz3OzQS26f7aPEvKaDopSdefTDZ/d2g+dptU/kZEvA5YjoivB94B/D97NyxJkiRJ0kGw26TytcCrgN8G/ibwHuDNezUoSZIkSZpNkmlSOU+77f7aAD/XXSRJeyTKC8ths6mJsi3jnFyaJomiLRGt64YogvGoZqMIzqyPNh+7OhgyqiuWqpKNccNqv6IM2KiTo4duohwcJkZrFL0lytEG5fGn0KydpTdcZ+n0E+R4RK6dJcfDzdJXoF0/s+oTvR4xOET0BxSHj7Xlr4NDNMtHaXrLNCvHqcsl1scNJzdq1sbJY+eGnB7WnFgbcWpjzJn1MWc2xpxZH7ExrBmP2ktdN22znpyU+W69/8nnstPnl7XlrpIkzdNuu7/+d3Y4hzIzn3nVRyRJkiRJT4LdX+drt+Wvd0zdHgAvoV1eRJI0B1nXNE1NTJLK8RDoMx5tpXKjjfb2E+dGbHRNe5aqguFKQ1EE50YVp4c1TfYZ9AqGddIvK5aqI6wcP0zUI4pDN0A9oqiHlMM1ohmTow1oamjqzRQwen0oSqIoyN4yFCXN0ipN2SOrPs3SYcYUnB42DDfGDOvkifUx50Y1j5wdcmY45rGzQ06eG3F6fczjZzZYG9YMN8aMNrq0cti0ieW4oRkPu0ZB7ecwaxpp4x5Jkq6+3Za/Pr5t1xsi4t8DP3L1hyRJkiRJM7L769zttvz1OVObBW1yeXhPRiRJkiRJOjB2W/76D6Zuj4E/AF561UcjSde5rOvNZj07lWluNuoZDQGox1uNfUblmGySs0UwHFcMxw1lEZxeH1M3yeqgYlCVbIxrVnolx5d7DKqCfllwqFdQFT0Gg5uoiqAM6OUYsiHqEWTTXiaigCjIKKDskUXFRgPjJqmbZG0tGdZjzo5q1scN50ZtY55zo4bPrQ05sz7m4SfWWRvVnFkfcfLciNHGmOHauGvUc37pazMantekZ/vnMf35SZKub8n5v7K093Zb/voX9nogkiRJkqSDZ7flr3/7Uvdn5k9fneFIkqBbRqQ4P7FsxkOo+jAebt43rvpktkuLRBFTy4s0jHoFdZMs90uGdcNyr2SlX3Jqtc/qUsWJtRFVWTCoCo4uVfTK6JYcCcqCLrEsKIsBRTeuiGjX/kpogEwYbSSZbTOeOpNRnZwZjrtlRMaM64b1uuHxs0PWhjWPnxmyNqo3m/NsDGvWz42oxw0b6yPqcdKMp5LK0bBt1NM16ZncPi+htPmOJGmK61TO15V0f/1y4N5u+y8B/w741F4MSpIkSZJ0MOx2UnkT8JzMPA0QEX8XeEdm/vW9GpgkSZIkXTG7v87dbieVXwAMp7aHwNOv+mgkSZsmJZ3ZtMWnWdc0DMmi3Cx/rYdrZNOn7raLqj22LAuKqqAeJ2er4Mz6mOV+yVJV8PjZPsu9ksODiuV+Sb8qWF2q6BXBSq+kKgvKgKWqbBv2lO1zFrE1tsnv6rpJRk3SZLI+bhjXDaMmOTeqGdYNZ9bH7fqT44Yn1kbt9bm2DHZ9rS11reuG4dqIum7YWBvTjBvqumE8HLVNesZT5a9T61W2l8bSV0mS9tluJ5W/DPyniPjntA2Vvg34pd08MCJK4EPApzPzWyLiGcA9wA3Ah4HvzMzhpZ5DkiRJknan7TWg+dlt99cfj4j/F/iabtcrM/Mju3yN7wMeAI502z8JvD4z74mInwVeBbzpCsYsSQvnvMY8dU0DFEXZpXEXLjFSd8kdQDMaUvT6DFmmGAXZJGVZtA17hjVlVTDcqDlbFpRV8PiZIf2q2Ewu+1XZJpZl0W0XlEVsXpddRFlORZV198u67pYQqZtkOG4YjhvGTbI2atPJteGYjW7/2rBtvDPaqKnrhtHGuG3EUyfj4da+pkma8ZB6Y41saurhGs0kmbxIStl0900+J9NLSZLmp7j8IZtWgFOZ+UbgoS5xvKSIuA34ZuDN3XYAXwu8szvkbuAvX9GIJUmSJOki2nUqc+Eu17LdLinyo7QdYJ8F/ALQA/5v4HmXeegbgB8CDnfbNwJPZOa4234IuPUir3kncCcAvUO7GaYkHTjTCeX27aapN9NKaJcUiaIkuuRysq5zFGV73mGXWNbjPmVVdUuLlEQRVL0xZRVEBFW/pCwLyqqgKIOiCIqyoCiCpX773JOkErqlRaZPqOxM0srxVFI52T8c1mTmZhLZNMl4VJPddT3e2m6PaajH4833kVNLh4yHa+1nU08vJ9JsJpLNJZYWMbGUJF0vIuJptKcofh7t/ybclZlvjIgbgLfR9sT5A+ClmXmiC/zeCLwQOAd8V2Z+eJbX3m1S+W3AtwJnATLzM2xNFHcUEd8CPJqZ90/v3uHQHafdmXlXZt6RmXdENdjlMCVJkiRd1xKazIW77MIY+IHM/JPAc4FXR8QXA68F3p+ZtwPv77YBvgm4vbvcyZM4JXG3jXqGmZkRkQARsZvo8HnAt0bEC4EB7TmVbwCORUTVpZW3AZ+ZYdySJEmSpE5mPgw83N0+HREP0FaFvgh4fnfY3cAHgNd0+38pMxP4rYg4FhG3dM9zRXY7qXx7RPxT2gnh3wD+GvBzl3pAZv4w8MMAEfF84Acz8zsi4h3Ai2k7wL4CePeVDlqSFsmk5HX6eqKhLSmZ3BdFQxT15vbkXIIoSsqqTwxLiqrPuFt2ZNTrE0VJ1e8R0ZW6VgVFdNdFEAXn3QdQRBBdyWtMlb4WRVyw9tfkXI/JX1EnJa3AZulrNu3SIZP7MpPxcLRVwrqt5LXpbgOb920ve4ULG/RIkgRc8+cgzuimiPjQ1PZdmXnXTgdGxNOBZwP3AU+dTBQz8+GIuLk77FbgU1MPm5yauDeTysz8qYj4euAU7XmVP5KZ77vSF+u8BrgnIn4M+AjwlhmfR5IkSZKuF49l5h2XOygiVoFfBb4/M0+1p07ufOgO+2aajV92UtmtM/nezPw6YKaJZGZ+gDZmJTM/AXzFLM8jSYvugtSyW14ELp5YQtesZzQkyjaphHZJksntcdXfbABUdOllFCXFVBo5SSsn29PXlx5znnfdNElOpZZtUjm1FEi3LMgkicympp6kkuPhZvI4fX82zXn7Js15tqeUeYmmPRfbJ0laPAuaVF5WRPRoJ5Rvzcx3dbsfmZS1RsQtwKPd/oeAp009fOZTEy87qczMOiLORcTRzDw5y4tIkiRJ0jxk5gWnalwPum6ubwEeyMyfnrrrXtrTDn+C808/vBf47oi4B/hK4OQs51PC7s+pXAd+OyLeR9cBFiAzv3eWF5UkSZIkXVXPA76Tdt720W7f62gnk2+PiFcBnwRe0t33HtrlRB6kXVLklbO+8G4nlf+yu0iSnqTta1NO9gEXbdgDW+tS0q1f2T7HaOq62CyDnTxXlOXW7Un5a3d7egw7bW/eLs8f63njrncuN91ejnpBc52p7Uk57PbjJk15pp/nYmWvl7p9qX2SpMWUu1uCY6Fk5r9n5/MkAV6ww/EJvPpqvPYlJ5UR8QWZ+cnMvPtqvJgkSZIkabFcLqn8F8BzACLiVzPzf9z7IUnS4tsprZzef7GkbfKYuq43E8Si2Eojt5JLun3F1H2cd/tiaeRO49qt7ePeKcncualOs+N925PJHV/jMgnlpfZLkhZTNpc/RldPcZn7p+PTZ+7lQCRJkiRJB8/lksq8yG1JkiRJuuZkcl12f91Pl5tUfmlEnKJNLJe723TbmZlH9nR0krTAppvz7LR/ct+lSjqjKKmnSkO3N9UpLtJ8Z6ftrf2XK2K5uEkZ64X7L16yCltlrnB+qetuHnup0lbLXiVJ2nuXnFRm5uwn1kiSJEnSPkiTyrna7ZIikqQ9sj2ZvNR9F0vpJo+74P7LNN251HIhV8v25PGC+2dornO5BNKEUpKk+XFSKUmSJGlxpEnlvM1+4owkSZIk6bpnUilJ15DdlsLu9LiLrXt5SeOdX+tqeLIlqFfyeMtdJUlbkiZNKufJpFKSJEmSNDOTSkm6Rl0qfZsplZzxta4VB2GMkqT9l3hO5byZVEqSJEmSZmZSKUmSJGlx2P117pxUStIBZCmoJEm6VjiplCRJkrRQGpPKufKcSkmSJEnSzEwqJUmSJC2UdJ3KuTKplCRJkiTNzKRSkiRJ0sLITLu/zplJpSRJkiRpZiaVkiRJkhaK3V/ny6RSkiRJkjQzk0pJkiRJCyWber+HcF0xqZQkSZIkzcykUpIkSdLiyDSpnDOTSkmSJEnSzEwqJUmSJC2MxKRy3kwqJUmSJEkzM6mUJEmStDgSsjapnCeTSkmSJEnSzEwqJUmSJC0Qz6mcN5NKSZIkSdLMTColSZIkLQ7XqZw7k0pJkiRJ0sxMKiVJkiQtFJPK+TKplCRJkiTNzKRSkiRJ0sJIu7/OnUmlJEmSJGlme5pURsTTgF8CPg9ogLsy840RcQPwNuDpwB8AL83ME3s5FkmSJEnXgfScynnb66RyDPxAZv5J4LnAqyPii4HXAu/PzNuB93fbkiRJkqQDZk+Tysx8GHi4u306Ih4AbgVeBDy/O+xu4APAa/ZyLJIkSZKuB0ljUjlXc2vUExFPB54N3Ac8tZtwkpkPR8TNOxx/J3AnAL1D8xqmJEmSJOkKzGVSGRGrwK8C35+ZpyLiso/JzLuAuwCKlZtyb0coSZIkaSGk3V/nbc+7v0ZEj3ZC+dbMfFe3+5GIuKW7/xbg0b0ehyRJkiTp6tvr7q8BvAV4IDN/euque4FXAD/RXb97L8chSZIk6fqQ2P113va6/PV5wHcCvx0RH+32vY52Mvn2iHgV8EngJXs8DkmSJEnSHtjr7q//HrjYCZQv2MvXliRJknQdyiRrk8p52vNzKiVJkiRJi2tuS4pIkiRJ0jx4TuV8mVRKkiRJkmZmUilJkiRpcbhO5dyZVEqSJEmSZmZSKUmSJGmBmFTOm0mlJEmSJGlmJpWSJEmSFkYC2TT7PYzrikmlJEmSJGlmJpWSJEmSFofdX+fOpFKSJEmSNDOTSkmSJEkLxaRyvpxUSpIkSVocmTROKufK8ldJkiRJ0sxMKiVJkiQtjASyNqmcJ5NKSZIkSdLMTColSZIkLQ6XFJk7k0pJkiRJ0sxMKiVJkiQtEJPKeTOplCRJkiTNzKRSkiRJ0kIxqZwvk0pJkiRJWgAR8Y0R8fsR8WBEvHZer2tSKUmSJGlxXKfdXyOiBP4x8PXAQ8AHI+LezPzdvX5tk0pJkiRJOvi+AngwMz+RmUPgHuBF83hhk0pJkiRJCyPXHn/v6KO/cNN+j2MPDCLiQ1Pbd2XmXVPbtwKfmtp+CPjKeQzMSaUkSZKkhZGZ37jfY9gnscO+nMcLW/4qSZIkSQffQ8DTprZvAz4zjxd2UilJkiRJB98Hgdsj4hkR0QdeDtw7jxe2/FWSJEmSDrjMHEfEdwPvBUrg5zPzY/N4bSeVkiRJkrQAMvM9wHvm/bqWv0qSJEmSZuakUpIkSZI0MyeVkiRJkqSZ/f/t3X/oXXUdx/HnS1eT0JRaf2j+WKijbOlWYpZFiVFqsPWHhpbYahQRGmUJRrGiKKoRUaCVkayCrClhm/0QLGuy3Gjlr80YLI0lBTrTNVitzHd/3Lu6za/f7/Fs33PP5ft8wBfuuedz73194c25930/n3OuTaUkSZIkqTWbSkmSJElSazaVkiRJkqTWbColSZIkSa3ZVEqSJEmSWrOplCRJkiS1ZlMpSZIkSWrNplKSJEmS1JpNpSRJkiSptVTVuDPMKMkeYPu4c2giLQB2jTuEJo51o7asHbVl7aiNg62bk6rqRYcqjOaueeMO0ND2qjpz3CE0eZJssXb0bFk3asvaUVvWjtqwbtQXLn+VJEmSJLVmUylJkiRJam1Smsrrxx1AE8vaURvWjdqydtSWtaM2rBv1wkRcqEeSJEmS1E+TMlMpSZIkSeohm0pJkiRJUmu9aiqTnJ9ke5IdSa6ZYv/8JD8Y7t+cZGH3KdVHDWrnqiQPJLkvyc+TnDSOnOqXmepmZNxFSSqJl20X0Kx2krx9eNzZluR7XWdU/zR4rzoxyR1J7h6+X104jpzqlyQ3JHkkydZn2J8kXx3W1X1JXtl1Rqk3TWWSw4FrgQuA04BLk5x2wLCVwONVdQrwZeAL3aZUHzWsnbuBM6vqdOBm4IvdplTfNKwbkhwFfBDY3G1C9VWT2klyKvAx4Jyqejnwoc6DqlcaHnM+AaytqqXAJcB13aZUT60Bzp9m/wXAqcO/9wFf6yCT9H9601QCZwE7qurBqvon8H1g+QFjlgPfHt6+GTgvSTrMqH6asXaq6o6q2jvc3AQc33FG9U+TYw7AZxh8CfGPLsOp15rUznuBa6vqcYCqeqTjjOqfJnVTwPOHt48G/txhPvVUVW0A/jrNkOXAd2pgE3BMkmO7SScN9KmpfDHwp5Hth4f3TTmmqp4EdgMv7CSd+qxJ7YxaCfx0VhNpEsxYN0mWAidU1a1dBlPvNTnmLAIWJdmYZFOS6WYZNDc0qZtPAZcleRj4CXBlN9E04Z7t5yDpkJs37gAjpppxPPD3TpqM0dzTuC6SXAacCbxhVhNpEkxbN0kOY7DMfkVXgTQxmhxz5jFYivZGBisj7kyyuKqemOVs6q8mdXMpsKaqvpTkNcB3h3Xz1OzH0wTz87HGrk8zlQ8DJ4xsH8/Tl338d0ySeQyWhky3HEBzQ5PaIcmbgI8Dy6pqX0fZ1F8z1c1RwGLgl0n+CJwNrPNiPaL5+9WPqupfVfUQsJ1Bk6m5q0ndrATWAlTVXcARwIJO0mmSNfocJM2mPjWVvwFOTfKSJM9lcIL6ugPGrAPeNbx9EfCLqvKbGM1YO8NljN9g0FB6bpNghrqpqt1VtaCqFlbVQgbn4i6rqi3jiaseafJ+dQtwLkCSBQyWwz7YaUr1TZO62QmcB5DkZQyaykc7TalJtA64fHgV2LOB3VX1l3GH0tzSm+WvVfVkkiuA24DDgRuqaluSTwNbqmod8C0GS0F2MJihvGR8idUXDWtnNXAkcNPw2k47q2rZ2EJr7BrWjfQ0DWvnNuDNSR4A/g1cXVWPjS+1xq1h3XwE+GaSDzNYvrjCL8+V5EYGS+kXDM+3/STwHICq+jqD828vBHYAe4F3jyep5rJ4rJIkSZIktdWn5a+SJEmSpAljUylJkiRJas2mUpIkSZLUmk2lJEmSJKk1m0pJkiRJUms2lZIkkhyT5AMj28cluXmWXuttSVZNs/8VSdbMxmtLkqRDz58UkSSRZCFwa1Ut7uC1fg0sq6pd04y5HXhPVe2c7TySJOngOFMpSQL4PHByknuSrE6yMMlWgCQrktySZH2Sh5JckeSqJHcn2ZTkBcNxJyf5WZLfJrkzyUsPfJEki4B9+xvKJBcn2Zrk3iQbRoauBy6Z/X9bkiQdLJtKSRLANcAfqmpJVV09xf7FwDuAs4DPAnurailwF3D5cMz1wJVV9Srgo8B1UzzPOcDvRrZXAW+pqjOAZSP3bwFefxD/jyRJ6si8cQeQJE2EO6pqD7AnyW4GM4kA9wOnJzkSeC1wU5L9j5k/xfMcCzw6sr0RWJNkLfDDkfsfAY47hPklSdIssamUJDWxb+T2UyPbTzF4LzkMeKKqlszwPH8Hjt6/UVXvT/Jq4K3APUmWVNVjwBHDsZIkqedc/ipJAtgDHNX2wVX1N+ChJBcDZOCMKYb+Hjhl/0aSk6tqc1WtAnYBJwx3LQK2ts0jSZK6Y1MpSWI4O7hxeNGc1S2f5p3AyiT3AtuA5VOM2QAszf/WyK5Ocv/wokAbgHuH958L/LhlDkmS1CF/UkSS1KkkXwHWV9Xtz7B/PvAr4HVV9WSn4SRJ0rPmTKUkqWufA543zf4TgWtsKCVJmgzOVEqSJEmSWnOmUpIkSZLUmk2lJEmSJKk1m0pJkiRJUms2lZIkSZKk1mwqJUmSJEmt/QcnfWnGIcTuo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1857746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docs.google.com/drawings/d/sM382R4H189r-S7KaYS9EXQ/image?w=364&amp;h=235&amp;rev=1&amp;ac=1&amp;parent=1MhMdWhVnRLj5kjP-oA7zrDD5lgYv4_3KGHOUh2clzoU"/>
          <p:cNvSpPr>
            <a:spLocks noChangeAspect="1" noChangeArrowheads="1"/>
          </p:cNvSpPr>
          <p:nvPr/>
        </p:nvSpPr>
        <p:spPr bwMode="auto">
          <a:xfrm>
            <a:off x="130175" y="-846138"/>
            <a:ext cx="3467100" cy="22383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6" name="AutoShape 4" descr="https://docs.google.com/drawings/d/sM382R4H189r-S7KaYS9EXQ/image?w=364&amp;h=235&amp;rev=1&amp;ac=1&amp;parent=1MhMdWhVnRLj5kjP-oA7zrDD5lgYv4_3KGHOUh2clzoU"/>
          <p:cNvSpPr>
            <a:spLocks noChangeAspect="1" noChangeArrowheads="1"/>
          </p:cNvSpPr>
          <p:nvPr/>
        </p:nvSpPr>
        <p:spPr bwMode="auto">
          <a:xfrm>
            <a:off x="282575" y="-693738"/>
            <a:ext cx="3467100" cy="22383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nvGrpSpPr>
          <p:cNvPr id="35" name="34 Grupo"/>
          <p:cNvGrpSpPr/>
          <p:nvPr/>
        </p:nvGrpSpPr>
        <p:grpSpPr>
          <a:xfrm>
            <a:off x="2555776" y="3108700"/>
            <a:ext cx="720080" cy="1184396"/>
            <a:chOff x="2160628" y="2984168"/>
            <a:chExt cx="768099" cy="1037160"/>
          </a:xfrm>
        </p:grpSpPr>
        <p:cxnSp>
          <p:nvCxnSpPr>
            <p:cNvPr id="19" name="18 Conector recto de flecha"/>
            <p:cNvCxnSpPr/>
            <p:nvPr/>
          </p:nvCxnSpPr>
          <p:spPr>
            <a:xfrm flipV="1">
              <a:off x="2544678" y="2984168"/>
              <a:ext cx="0" cy="1037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22 Rectángulo"/>
            <p:cNvSpPr/>
            <p:nvPr/>
          </p:nvSpPr>
          <p:spPr>
            <a:xfrm>
              <a:off x="2160628" y="3272200"/>
              <a:ext cx="768099"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RNN</a:t>
              </a:r>
            </a:p>
            <a:p>
              <a:pPr algn="ctr"/>
              <a:r>
                <a:rPr lang="en-US" sz="1400" dirty="0" smtClean="0"/>
                <a:t>(LSTM)</a:t>
              </a:r>
              <a:endParaRPr lang="es-ES" sz="1400" dirty="0"/>
            </a:p>
          </p:txBody>
        </p:sp>
      </p:grpSp>
      <p:graphicFrame>
        <p:nvGraphicFramePr>
          <p:cNvPr id="24" name="23 Tabla"/>
          <p:cNvGraphicFramePr>
            <a:graphicFrameLocks noGrp="1"/>
          </p:cNvGraphicFramePr>
          <p:nvPr>
            <p:extLst>
              <p:ext uri="{D42A27DB-BD31-4B8C-83A1-F6EECF244321}">
                <p14:modId xmlns:p14="http://schemas.microsoft.com/office/powerpoint/2010/main" val="2018229022"/>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RNN Procedure</a:t>
                      </a:r>
                    </a:p>
                  </a:txBody>
                  <a:tcPr>
                    <a:solidFill>
                      <a:schemeClr val="accent4"/>
                    </a:solidFill>
                  </a:tcPr>
                </a:tc>
              </a:tr>
            </a:tbl>
          </a:graphicData>
        </a:graphic>
      </p:graphicFrame>
      <p:pic>
        <p:nvPicPr>
          <p:cNvPr id="25"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26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4" name="33 Tabla"/>
          <p:cNvGraphicFramePr>
            <a:graphicFrameLocks noGrp="1"/>
          </p:cNvGraphicFramePr>
          <p:nvPr>
            <p:extLst>
              <p:ext uri="{D42A27DB-BD31-4B8C-83A1-F6EECF244321}">
                <p14:modId xmlns:p14="http://schemas.microsoft.com/office/powerpoint/2010/main" val="3181430520"/>
              </p:ext>
            </p:extLst>
          </p:nvPr>
        </p:nvGraphicFramePr>
        <p:xfrm>
          <a:off x="2651014" y="1436448"/>
          <a:ext cx="5563503" cy="1626564"/>
        </p:xfrm>
        <a:graphic>
          <a:graphicData uri="http://schemas.openxmlformats.org/drawingml/2006/table">
            <a:tbl>
              <a:tblPr firstRow="1" bandRow="1">
                <a:tableStyleId>{2D5ABB26-0587-4C30-8999-92F81FD0307C}</a:tableStyleId>
              </a:tblPr>
              <a:tblGrid>
                <a:gridCol w="618167"/>
                <a:gridCol w="618167"/>
                <a:gridCol w="618167"/>
                <a:gridCol w="618167"/>
                <a:gridCol w="618167"/>
                <a:gridCol w="618167"/>
                <a:gridCol w="618167"/>
                <a:gridCol w="618167"/>
                <a:gridCol w="618167"/>
              </a:tblGrid>
              <a:tr h="4066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err="1" smtClean="0"/>
                        <a:t>E</a:t>
                      </a:r>
                      <a:r>
                        <a:rPr lang="en-US" sz="1500" i="1" dirty="0" err="1" smtClean="0"/>
                        <a:t>f</a:t>
                      </a:r>
                      <a:r>
                        <a:rPr lang="en-US" sz="1100" i="1" dirty="0" smtClean="0"/>
                        <a:t>(1,1)</a:t>
                      </a:r>
                      <a:endParaRPr lang="es-ES" sz="1100" i="1" dirty="0" smtClean="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err="1" smtClean="0"/>
                        <a:t>E</a:t>
                      </a:r>
                      <a:r>
                        <a:rPr lang="en-US" sz="1500" i="1" dirty="0" err="1" smtClean="0"/>
                        <a:t>f</a:t>
                      </a:r>
                      <a:r>
                        <a:rPr lang="en-US" sz="1100" i="1" dirty="0" smtClean="0"/>
                        <a:t>(1,3)</a:t>
                      </a:r>
                      <a:endParaRPr lang="es-ES" sz="1100" i="1" dirty="0" smtClean="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n-US" sz="1400" b="1" dirty="0" smtClean="0"/>
                    </a:p>
                    <a:p>
                      <a:pPr algn="ctr"/>
                      <a:r>
                        <a:rPr lang="en-US" sz="1400" b="1" dirty="0" smtClean="0"/>
                        <a:t>…</a:t>
                      </a:r>
                      <a:endParaRPr lang="es-ES" sz="1400" b="1"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err="1" smtClean="0"/>
                        <a:t>E</a:t>
                      </a:r>
                      <a:r>
                        <a:rPr lang="en-US" sz="1500" i="1" dirty="0" err="1" smtClean="0"/>
                        <a:t>f</a:t>
                      </a:r>
                      <a:r>
                        <a:rPr lang="en-US" sz="1100" i="1" dirty="0" smtClean="0"/>
                        <a:t>(1,m)</a:t>
                      </a:r>
                      <a:endParaRPr lang="es-ES" sz="1100" i="1" dirty="0" smtClean="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406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smtClean="0">
                          <a:ln>
                            <a:noFill/>
                          </a:ln>
                          <a:solidFill>
                            <a:prstClr val="black"/>
                          </a:solidFill>
                          <a:effectLst/>
                          <a:uLnTx/>
                          <a:uFillTx/>
                          <a:latin typeface="+mn-lt"/>
                          <a:ea typeface="+mn-ea"/>
                          <a:cs typeface="+mn-cs"/>
                        </a:rPr>
                        <a:t>E</a:t>
                      </a:r>
                      <a:r>
                        <a:rPr kumimoji="0" lang="en-US" sz="1500" b="0" i="1" u="none" strike="noStrike" kern="1200" cap="none" spc="0" normalizeH="0" baseline="0" noProof="0" dirty="0" err="1"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(2,1)</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smtClean="0">
                          <a:ln>
                            <a:noFill/>
                          </a:ln>
                          <a:solidFill>
                            <a:prstClr val="black"/>
                          </a:solidFill>
                          <a:effectLst/>
                          <a:uLnTx/>
                          <a:uFillTx/>
                          <a:latin typeface="+mn-lt"/>
                          <a:ea typeface="+mn-ea"/>
                          <a:cs typeface="+mn-cs"/>
                        </a:rPr>
                        <a:t>E</a:t>
                      </a:r>
                      <a:r>
                        <a:rPr kumimoji="0" lang="en-US" sz="1500" b="0" i="1" u="none" strike="noStrike" kern="1200" cap="none" spc="0" normalizeH="0" baseline="0" noProof="0" dirty="0" err="1"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(2,3)</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smtClean="0">
                          <a:ln>
                            <a:noFill/>
                          </a:ln>
                          <a:solidFill>
                            <a:prstClr val="black"/>
                          </a:solidFill>
                          <a:effectLst/>
                          <a:uLnTx/>
                          <a:uFillTx/>
                          <a:latin typeface="+mn-lt"/>
                          <a:ea typeface="+mn-ea"/>
                          <a:cs typeface="+mn-cs"/>
                        </a:rPr>
                        <a:t>E</a:t>
                      </a:r>
                      <a:r>
                        <a:rPr kumimoji="0" lang="en-US" sz="1500" b="0" i="1" u="none" strike="noStrike" kern="1200" cap="none" spc="0" normalizeH="0" baseline="0" noProof="0" dirty="0" err="1"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(2,m)</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406641">
                <a:tc grid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smtClean="0">
                          <a:ln>
                            <a:noFill/>
                          </a:ln>
                          <a:solidFill>
                            <a:prstClr val="black"/>
                          </a:solidFill>
                          <a:effectLst/>
                          <a:uLnTx/>
                          <a:uFillTx/>
                          <a:latin typeface="+mn-lt"/>
                          <a:ea typeface="+mn-ea"/>
                          <a:cs typeface="+mn-cs"/>
                        </a:rPr>
                        <a:t>...</a:t>
                      </a:r>
                      <a:endParaRPr kumimoji="0" lang="es-ES" sz="1600" b="1"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406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smtClean="0">
                          <a:ln>
                            <a:noFill/>
                          </a:ln>
                          <a:solidFill>
                            <a:prstClr val="black"/>
                          </a:solidFill>
                          <a:effectLst/>
                          <a:uLnTx/>
                          <a:uFillTx/>
                          <a:latin typeface="+mn-lt"/>
                          <a:ea typeface="+mn-ea"/>
                          <a:cs typeface="+mn-cs"/>
                        </a:rPr>
                        <a:t>E</a:t>
                      </a:r>
                      <a:r>
                        <a:rPr kumimoji="0" lang="en-US" sz="1500" b="0" i="1" u="none" strike="noStrike" kern="1200" cap="none" spc="0" normalizeH="0" baseline="0" noProof="0" dirty="0" err="1"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(n,1)</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smtClean="0">
                          <a:ln>
                            <a:noFill/>
                          </a:ln>
                          <a:solidFill>
                            <a:prstClr val="black"/>
                          </a:solidFill>
                          <a:effectLst/>
                          <a:uLnTx/>
                          <a:uFillTx/>
                          <a:latin typeface="+mn-lt"/>
                          <a:ea typeface="+mn-ea"/>
                          <a:cs typeface="+mn-cs"/>
                        </a:rPr>
                        <a:t>E</a:t>
                      </a:r>
                      <a:r>
                        <a:rPr kumimoji="0" lang="en-US" sz="1500" b="0" i="1" u="none" strike="noStrike" kern="1200" cap="none" spc="0" normalizeH="0" baseline="0" noProof="0" dirty="0" err="1"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(n,3)</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smtClean="0">
                          <a:ln>
                            <a:noFill/>
                          </a:ln>
                          <a:solidFill>
                            <a:prstClr val="black"/>
                          </a:solidFill>
                          <a:effectLst/>
                          <a:uLnTx/>
                          <a:uFillTx/>
                          <a:latin typeface="+mn-lt"/>
                          <a:ea typeface="+mn-ea"/>
                          <a:cs typeface="+mn-cs"/>
                        </a:rPr>
                        <a:t>E</a:t>
                      </a:r>
                      <a:r>
                        <a:rPr kumimoji="0" lang="en-US" sz="1500" b="0" i="1" u="none" strike="noStrike" kern="1200" cap="none" spc="0" normalizeH="0" baseline="0" noProof="0" dirty="0" err="1"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a:t>
                      </a:r>
                      <a:r>
                        <a:rPr kumimoji="0" lang="en-US" sz="1100" b="0" i="1" u="none" strike="noStrike" kern="1200" cap="none" spc="0" normalizeH="0" baseline="0" noProof="0" dirty="0" err="1" smtClean="0">
                          <a:ln>
                            <a:noFill/>
                          </a:ln>
                          <a:solidFill>
                            <a:prstClr val="black"/>
                          </a:solidFill>
                          <a:effectLst/>
                          <a:uLnTx/>
                          <a:uFillTx/>
                          <a:latin typeface="+mn-lt"/>
                          <a:ea typeface="+mn-ea"/>
                          <a:cs typeface="+mn-cs"/>
                        </a:rPr>
                        <a:t>n,m</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bl>
          </a:graphicData>
        </a:graphic>
      </p:graphicFrame>
      <p:graphicFrame>
        <p:nvGraphicFramePr>
          <p:cNvPr id="17" name="16 Tabla"/>
          <p:cNvGraphicFramePr>
            <a:graphicFrameLocks noGrp="1"/>
          </p:cNvGraphicFramePr>
          <p:nvPr>
            <p:extLst>
              <p:ext uri="{D42A27DB-BD31-4B8C-83A1-F6EECF244321}">
                <p14:modId xmlns:p14="http://schemas.microsoft.com/office/powerpoint/2010/main" val="150003347"/>
              </p:ext>
            </p:extLst>
          </p:nvPr>
        </p:nvGraphicFramePr>
        <p:xfrm>
          <a:off x="2653048" y="4370157"/>
          <a:ext cx="5561469" cy="1626564"/>
        </p:xfrm>
        <a:graphic>
          <a:graphicData uri="http://schemas.openxmlformats.org/drawingml/2006/table">
            <a:tbl>
              <a:tblPr firstRow="1" bandRow="1">
                <a:tableStyleId>{2D5ABB26-0587-4C30-8999-92F81FD0307C}</a:tableStyleId>
              </a:tblPr>
              <a:tblGrid>
                <a:gridCol w="617941"/>
                <a:gridCol w="617941"/>
                <a:gridCol w="617941"/>
                <a:gridCol w="617941"/>
                <a:gridCol w="617941"/>
                <a:gridCol w="617941"/>
                <a:gridCol w="617941"/>
                <a:gridCol w="617941"/>
                <a:gridCol w="617941"/>
              </a:tblGrid>
              <a:tr h="4066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i="0" dirty="0" smtClean="0"/>
                        <a:t>B</a:t>
                      </a:r>
                      <a:r>
                        <a:rPr lang="en-US" sz="1500" i="1" dirty="0" smtClean="0"/>
                        <a:t>f</a:t>
                      </a:r>
                      <a:r>
                        <a:rPr lang="en-US" sz="1100" i="1" dirty="0" smtClean="0"/>
                        <a:t>(1,1)</a:t>
                      </a:r>
                      <a:endParaRPr lang="es-ES" sz="1100" i="1" dirty="0" smtClean="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i="0" dirty="0" smtClean="0"/>
                        <a:t>B</a:t>
                      </a:r>
                      <a:r>
                        <a:rPr lang="en-US" sz="1500" i="1" dirty="0" smtClean="0"/>
                        <a:t>f</a:t>
                      </a:r>
                      <a:r>
                        <a:rPr lang="en-US" sz="1100" i="1" dirty="0" smtClean="0"/>
                        <a:t>(1,3)</a:t>
                      </a:r>
                      <a:endParaRPr lang="es-ES" sz="1100" i="1" dirty="0" smtClean="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mn-lt"/>
                          <a:ea typeface="+mn-ea"/>
                          <a:cs typeface="+mn-cs"/>
                        </a:rPr>
                        <a:t>…</a:t>
                      </a:r>
                      <a:endParaRPr kumimoji="0" lang="es-ES" sz="1400" b="1" i="0" u="none" strike="noStrike" kern="1200" cap="none" spc="0" normalizeH="0" baseline="0" noProof="0" dirty="0" smtClean="0">
                        <a:ln>
                          <a:noFill/>
                        </a:ln>
                        <a:solidFill>
                          <a:prstClr val="black"/>
                        </a:solidFill>
                        <a:effectLst/>
                        <a:uLnTx/>
                        <a:uFillTx/>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i="0" dirty="0" smtClean="0"/>
                        <a:t>B</a:t>
                      </a:r>
                      <a:r>
                        <a:rPr lang="en-US" sz="1500" i="1" dirty="0" smtClean="0"/>
                        <a:t>f</a:t>
                      </a:r>
                      <a:r>
                        <a:rPr lang="en-US" sz="1100" i="1" dirty="0" smtClean="0"/>
                        <a:t>(1,m)</a:t>
                      </a:r>
                      <a:endParaRPr lang="es-ES" sz="1100" i="1" dirty="0" smtClean="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406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prstClr val="black"/>
                          </a:solidFill>
                          <a:effectLst/>
                          <a:uLnTx/>
                          <a:uFillTx/>
                          <a:latin typeface="+mn-lt"/>
                          <a:ea typeface="+mn-ea"/>
                          <a:cs typeface="+mn-cs"/>
                        </a:rPr>
                        <a:t>B</a:t>
                      </a:r>
                      <a:r>
                        <a:rPr kumimoji="0" lang="en-US" sz="1500" b="0" i="1" u="none" strike="noStrike" kern="1200" cap="none" spc="0" normalizeH="0" baseline="0" noProof="0" dirty="0"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(2,1)</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prstClr val="black"/>
                          </a:solidFill>
                          <a:effectLst/>
                          <a:uLnTx/>
                          <a:uFillTx/>
                          <a:latin typeface="+mn-lt"/>
                          <a:ea typeface="+mn-ea"/>
                          <a:cs typeface="+mn-cs"/>
                        </a:rPr>
                        <a:t>B</a:t>
                      </a:r>
                      <a:r>
                        <a:rPr kumimoji="0" lang="en-US" sz="1500" b="0" i="1" u="none" strike="noStrike" kern="1200" cap="none" spc="0" normalizeH="0" baseline="0" noProof="0" dirty="0"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(2,3)</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prstClr val="black"/>
                          </a:solidFill>
                          <a:effectLst/>
                          <a:uLnTx/>
                          <a:uFillTx/>
                          <a:latin typeface="+mn-lt"/>
                          <a:ea typeface="+mn-ea"/>
                          <a:cs typeface="+mn-cs"/>
                        </a:rPr>
                        <a:t>B</a:t>
                      </a:r>
                      <a:r>
                        <a:rPr kumimoji="0" lang="en-US" sz="1500" b="0" i="1" u="none" strike="noStrike" kern="1200" cap="none" spc="0" normalizeH="0" baseline="0" noProof="0" dirty="0"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(2,m)</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406641">
                <a:tc gridSpan="9">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smtClean="0">
                          <a:ln>
                            <a:noFill/>
                          </a:ln>
                          <a:solidFill>
                            <a:prstClr val="black"/>
                          </a:solidFill>
                          <a:effectLst/>
                          <a:uLnTx/>
                          <a:uFillTx/>
                          <a:latin typeface="+mn-lt"/>
                          <a:ea typeface="+mn-ea"/>
                          <a:cs typeface="+mn-cs"/>
                        </a:rPr>
                        <a:t>...</a:t>
                      </a:r>
                      <a:endParaRPr kumimoji="0" lang="es-ES" sz="1600" b="1"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406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prstClr val="black"/>
                          </a:solidFill>
                          <a:effectLst/>
                          <a:uLnTx/>
                          <a:uFillTx/>
                          <a:latin typeface="+mn-lt"/>
                          <a:ea typeface="+mn-ea"/>
                          <a:cs typeface="+mn-cs"/>
                        </a:rPr>
                        <a:t>B</a:t>
                      </a:r>
                      <a:r>
                        <a:rPr kumimoji="0" lang="en-US" sz="1500" b="0" i="1" u="none" strike="noStrike" kern="1200" cap="none" spc="0" normalizeH="0" baseline="0" noProof="0" dirty="0"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(n,1)</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prstClr val="black"/>
                          </a:solidFill>
                          <a:effectLst/>
                          <a:uLnTx/>
                          <a:uFillTx/>
                          <a:latin typeface="+mn-lt"/>
                          <a:ea typeface="+mn-ea"/>
                          <a:cs typeface="+mn-cs"/>
                        </a:rPr>
                        <a:t>B</a:t>
                      </a:r>
                      <a:r>
                        <a:rPr kumimoji="0" lang="en-US" sz="1500" b="0" i="1" u="none" strike="noStrike" kern="1200" cap="none" spc="0" normalizeH="0" baseline="0" noProof="0" dirty="0"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(n,3)</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dirty="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s-ES" sz="1500"/>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smtClean="0">
                          <a:ln>
                            <a:noFill/>
                          </a:ln>
                          <a:solidFill>
                            <a:prstClr val="black"/>
                          </a:solidFill>
                          <a:effectLst/>
                          <a:uLnTx/>
                          <a:uFillTx/>
                          <a:latin typeface="+mn-lt"/>
                          <a:ea typeface="+mn-ea"/>
                          <a:cs typeface="+mn-cs"/>
                        </a:rPr>
                        <a:t>B</a:t>
                      </a:r>
                      <a:r>
                        <a:rPr kumimoji="0" lang="en-US" sz="1500" b="0" i="1" u="none" strike="noStrike" kern="1200" cap="none" spc="0" normalizeH="0" baseline="0" noProof="0" dirty="0" smtClean="0">
                          <a:ln>
                            <a:noFill/>
                          </a:ln>
                          <a:solidFill>
                            <a:prstClr val="black"/>
                          </a:solidFill>
                          <a:effectLst/>
                          <a:uLnTx/>
                          <a:uFillTx/>
                          <a:latin typeface="+mn-lt"/>
                          <a:ea typeface="+mn-ea"/>
                          <a:cs typeface="+mn-cs"/>
                        </a:rPr>
                        <a:t>f</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a:t>
                      </a:r>
                      <a:r>
                        <a:rPr kumimoji="0" lang="en-US" sz="1100" b="0" i="1" u="none" strike="noStrike" kern="1200" cap="none" spc="0" normalizeH="0" baseline="0" noProof="0" dirty="0" err="1" smtClean="0">
                          <a:ln>
                            <a:noFill/>
                          </a:ln>
                          <a:solidFill>
                            <a:prstClr val="black"/>
                          </a:solidFill>
                          <a:effectLst/>
                          <a:uLnTx/>
                          <a:uFillTx/>
                          <a:latin typeface="+mn-lt"/>
                          <a:ea typeface="+mn-ea"/>
                          <a:cs typeface="+mn-cs"/>
                        </a:rPr>
                        <a:t>n,m</a:t>
                      </a:r>
                      <a:r>
                        <a:rPr kumimoji="0" lang="en-US" sz="1100" b="0" i="1" u="none" strike="noStrike" kern="1200" cap="none" spc="0" normalizeH="0" baseline="0" noProof="0" dirty="0" smtClean="0">
                          <a:ln>
                            <a:noFill/>
                          </a:ln>
                          <a:solidFill>
                            <a:prstClr val="black"/>
                          </a:solidFill>
                          <a:effectLst/>
                          <a:uLnTx/>
                          <a:uFillTx/>
                          <a:latin typeface="+mn-lt"/>
                          <a:ea typeface="+mn-ea"/>
                          <a:cs typeface="+mn-cs"/>
                        </a:rPr>
                        <a:t>)</a:t>
                      </a:r>
                      <a:endParaRPr kumimoji="0" lang="es-ES" sz="1100" b="0" i="1" u="none" strike="noStrike" kern="1200" cap="none" spc="0" normalizeH="0" baseline="0" noProof="0" dirty="0" smtClean="0">
                        <a:ln>
                          <a:noFill/>
                        </a:ln>
                        <a:solidFill>
                          <a:prstClr val="black"/>
                        </a:solidFill>
                        <a:effectLst/>
                        <a:uLnTx/>
                        <a:uFillTx/>
                        <a:latin typeface="+mn-lt"/>
                        <a:ea typeface="+mn-ea"/>
                        <a:cs typeface="+mn-cs"/>
                      </a:endParaRPr>
                    </a:p>
                  </a:txBody>
                  <a:tcPr marL="73764" marR="73764" marT="36882" marB="3688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bl>
          </a:graphicData>
        </a:graphic>
      </p:graphicFrame>
      <p:grpSp>
        <p:nvGrpSpPr>
          <p:cNvPr id="48" name="47 Grupo"/>
          <p:cNvGrpSpPr/>
          <p:nvPr/>
        </p:nvGrpSpPr>
        <p:grpSpPr>
          <a:xfrm>
            <a:off x="769226" y="2329793"/>
            <a:ext cx="720080" cy="2736305"/>
            <a:chOff x="2160628" y="2421311"/>
            <a:chExt cx="768099" cy="2168370"/>
          </a:xfrm>
        </p:grpSpPr>
        <p:cxnSp>
          <p:nvCxnSpPr>
            <p:cNvPr id="49" name="48 Conector recto de flecha"/>
            <p:cNvCxnSpPr/>
            <p:nvPr/>
          </p:nvCxnSpPr>
          <p:spPr>
            <a:xfrm flipV="1">
              <a:off x="2544677" y="2421311"/>
              <a:ext cx="0" cy="21683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49 Rectángulo"/>
            <p:cNvSpPr/>
            <p:nvPr/>
          </p:nvSpPr>
          <p:spPr>
            <a:xfrm>
              <a:off x="2160628" y="3272200"/>
              <a:ext cx="768099"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RNN</a:t>
              </a:r>
              <a:endParaRPr lang="es-ES" dirty="0"/>
            </a:p>
          </p:txBody>
        </p:sp>
      </p:grpSp>
      <p:cxnSp>
        <p:nvCxnSpPr>
          <p:cNvPr id="51" name="50 Conector curvado"/>
          <p:cNvCxnSpPr>
            <a:stCxn id="50" idx="1"/>
            <a:endCxn id="50" idx="3"/>
          </p:cNvCxnSpPr>
          <p:nvPr/>
        </p:nvCxnSpPr>
        <p:spPr>
          <a:xfrm rot="10800000" flipH="1">
            <a:off x="769226" y="3721585"/>
            <a:ext cx="720080" cy="12700"/>
          </a:xfrm>
          <a:prstGeom prst="curvedConnector5">
            <a:avLst>
              <a:gd name="adj1" fmla="val -76090"/>
              <a:gd name="adj2" fmla="val 3732811"/>
              <a:gd name="adj3" fmla="val 170043"/>
            </a:avLst>
          </a:prstGeom>
          <a:ln w="28575">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52 CuadroTexto"/>
              <p:cNvSpPr txBox="1"/>
              <p:nvPr/>
            </p:nvSpPr>
            <p:spPr>
              <a:xfrm>
                <a:off x="338691" y="5157192"/>
                <a:ext cx="1581149" cy="5539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a:rPr>
                        <m:t>𝑋</m:t>
                      </m:r>
                      <m:r>
                        <a:rPr lang="en-US" b="0" i="1" dirty="0" smtClean="0">
                          <a:latin typeface="Cambria Math"/>
                        </a:rPr>
                        <m:t>=</m:t>
                      </m:r>
                      <m:r>
                        <a:rPr lang="en-US" i="1" dirty="0" smtClean="0">
                          <a:latin typeface="Cambria Math"/>
                        </a:rPr>
                        <m:t>𝐵</m:t>
                      </m:r>
                      <m:d>
                        <m:dPr>
                          <m:ctrlPr>
                            <a:rPr lang="en-US" i="1" dirty="0" smtClean="0">
                              <a:latin typeface="Cambria Math"/>
                            </a:rPr>
                          </m:ctrlPr>
                        </m:dPr>
                        <m:e>
                          <m:r>
                            <a:rPr lang="en-US" i="1" dirty="0" smtClean="0">
                              <a:latin typeface="Cambria Math"/>
                            </a:rPr>
                            <m:t>𝑓</m:t>
                          </m:r>
                        </m:e>
                      </m:d>
                    </m:oMath>
                  </m:oMathPara>
                </a14:m>
                <a:endParaRPr lang="en-US" i="1" dirty="0" smtClean="0">
                  <a:latin typeface="Cambria Math"/>
                </a:endParaRPr>
              </a:p>
              <a:p>
                <a:pPr algn="ctr"/>
                <a14:m>
                  <m:oMathPara xmlns:m="http://schemas.openxmlformats.org/officeDocument/2006/math">
                    <m:oMathParaPr>
                      <m:jc m:val="centerGroup"/>
                    </m:oMathParaPr>
                    <m:oMath xmlns:m="http://schemas.openxmlformats.org/officeDocument/2006/math">
                      <m:r>
                        <a:rPr lang="en-US" sz="1200" i="1" dirty="0" smtClean="0">
                          <a:latin typeface="Cambria Math"/>
                        </a:rPr>
                        <m:t>𝑆</m:t>
                      </m:r>
                      <m:r>
                        <a:rPr lang="en-US" sz="1200" i="1" dirty="0" smtClean="0">
                          <a:latin typeface="Cambria Math"/>
                        </a:rPr>
                        <m:t>−</m:t>
                      </m:r>
                      <m:r>
                        <a:rPr lang="en-US" sz="1200" i="1" dirty="0" smtClean="0">
                          <a:latin typeface="Cambria Math"/>
                        </a:rPr>
                        <m:t>𝑇𝑟𝑎𝑛𝑠𝑓𝑜𝑟𝑚</m:t>
                      </m:r>
                      <m:r>
                        <a:rPr lang="en-US" sz="1200" i="1" dirty="0" smtClean="0">
                          <a:latin typeface="Cambria Math"/>
                        </a:rPr>
                        <m:t>(</m:t>
                      </m:r>
                      <m:r>
                        <a:rPr lang="en-US" sz="1200" i="1" dirty="0" smtClean="0">
                          <a:latin typeface="Cambria Math"/>
                        </a:rPr>
                        <m:t>𝐵</m:t>
                      </m:r>
                      <m:r>
                        <a:rPr lang="en-US" sz="1200" i="1" dirty="0" smtClean="0">
                          <a:latin typeface="Cambria Math"/>
                        </a:rPr>
                        <m:t>)</m:t>
                      </m:r>
                    </m:oMath>
                  </m:oMathPara>
                </a14:m>
                <a:endParaRPr lang="es-ES" sz="1200" dirty="0"/>
              </a:p>
            </p:txBody>
          </p:sp>
        </mc:Choice>
        <mc:Fallback xmlns="">
          <p:sp>
            <p:nvSpPr>
              <p:cNvPr id="53" name="52 CuadroTexto"/>
              <p:cNvSpPr txBox="1">
                <a:spLocks noRot="1" noChangeAspect="1" noMove="1" noResize="1" noEditPoints="1" noAdjustHandles="1" noChangeArrowheads="1" noChangeShapeType="1" noTextEdit="1"/>
              </p:cNvSpPr>
              <p:nvPr/>
            </p:nvSpPr>
            <p:spPr>
              <a:xfrm>
                <a:off x="338691" y="5157192"/>
                <a:ext cx="1581149" cy="553998"/>
              </a:xfrm>
              <a:prstGeom prst="rect">
                <a:avLst/>
              </a:prstGeom>
              <a:blipFill rotWithShape="1">
                <a:blip r:embed="rId5"/>
                <a:stretch>
                  <a:fillRect b="-329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4" name="53 CuadroTexto"/>
              <p:cNvSpPr txBox="1"/>
              <p:nvPr/>
            </p:nvSpPr>
            <p:spPr>
              <a:xfrm>
                <a:off x="338691" y="1556792"/>
                <a:ext cx="1581149" cy="55399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a:rPr>
                        <m:t>𝑆</m:t>
                      </m:r>
                      <m:r>
                        <a:rPr lang="en-US" sz="1200" i="1" dirty="0" smtClean="0">
                          <a:latin typeface="Cambria Math"/>
                        </a:rPr>
                        <m:t>−</m:t>
                      </m:r>
                      <m:r>
                        <a:rPr lang="en-US" sz="1200" i="1" dirty="0" smtClean="0">
                          <a:latin typeface="Cambria Math"/>
                        </a:rPr>
                        <m:t>𝑇𝑟𝑎𝑛𝑠𝑓𝑜𝑟𝑚</m:t>
                      </m:r>
                      <m:r>
                        <a:rPr lang="en-US" sz="1200" i="1" dirty="0" smtClean="0">
                          <a:latin typeface="Cambria Math"/>
                        </a:rPr>
                        <m:t>(</m:t>
                      </m:r>
                      <m:r>
                        <a:rPr lang="en-US" sz="1200" i="1" dirty="0" smtClean="0">
                          <a:latin typeface="Cambria Math"/>
                        </a:rPr>
                        <m:t>𝐸</m:t>
                      </m:r>
                      <m:r>
                        <a:rPr lang="en-US" sz="1200" i="1" dirty="0" smtClean="0">
                          <a:latin typeface="Cambria Math"/>
                        </a:rPr>
                        <m:t>)</m:t>
                      </m:r>
                    </m:oMath>
                  </m:oMathPara>
                </a14:m>
                <a:endParaRPr lang="en-US" sz="1200" dirty="0" smtClean="0"/>
              </a:p>
              <a:p>
                <a:pPr algn="ctr"/>
                <a14:m>
                  <m:oMathPara xmlns:m="http://schemas.openxmlformats.org/officeDocument/2006/math">
                    <m:oMathParaPr>
                      <m:jc m:val="centerGroup"/>
                    </m:oMathParaPr>
                    <m:oMath xmlns:m="http://schemas.openxmlformats.org/officeDocument/2006/math">
                      <m:r>
                        <a:rPr lang="en-US" b="0" i="1" dirty="0" smtClean="0">
                          <a:latin typeface="Cambria Math"/>
                        </a:rPr>
                        <m:t>𝑌</m:t>
                      </m:r>
                      <m:r>
                        <a:rPr lang="en-US" b="0" i="1" dirty="0" smtClean="0">
                          <a:latin typeface="Cambria Math"/>
                        </a:rPr>
                        <m:t>=</m:t>
                      </m:r>
                      <m:r>
                        <a:rPr lang="en-US" i="1" dirty="0" smtClean="0">
                          <a:latin typeface="Cambria Math"/>
                        </a:rPr>
                        <m:t>𝐸</m:t>
                      </m:r>
                      <m:r>
                        <a:rPr lang="en-US" i="1" dirty="0" smtClean="0">
                          <a:latin typeface="Cambria Math"/>
                        </a:rPr>
                        <m:t>(</m:t>
                      </m:r>
                      <m:r>
                        <a:rPr lang="en-US" i="1" dirty="0" smtClean="0">
                          <a:latin typeface="Cambria Math"/>
                        </a:rPr>
                        <m:t>𝑓</m:t>
                      </m:r>
                      <m:r>
                        <a:rPr lang="en-US" i="1" dirty="0" smtClean="0">
                          <a:latin typeface="Cambria Math"/>
                        </a:rPr>
                        <m:t>)</m:t>
                      </m:r>
                    </m:oMath>
                  </m:oMathPara>
                </a14:m>
                <a:endParaRPr lang="es-ES" dirty="0"/>
              </a:p>
            </p:txBody>
          </p:sp>
        </mc:Choice>
        <mc:Fallback xmlns="">
          <p:sp>
            <p:nvSpPr>
              <p:cNvPr id="54" name="53 CuadroTexto"/>
              <p:cNvSpPr txBox="1">
                <a:spLocks noRot="1" noChangeAspect="1" noMove="1" noResize="1" noEditPoints="1" noAdjustHandles="1" noChangeArrowheads="1" noChangeShapeType="1" noTextEdit="1"/>
              </p:cNvSpPr>
              <p:nvPr/>
            </p:nvSpPr>
            <p:spPr>
              <a:xfrm>
                <a:off x="338691" y="1556792"/>
                <a:ext cx="1581149" cy="553998"/>
              </a:xfrm>
              <a:prstGeom prst="rect">
                <a:avLst/>
              </a:prstGeom>
              <a:blipFill rotWithShape="1">
                <a:blip r:embed="rId6"/>
                <a:stretch>
                  <a:fillRect b="-7692"/>
                </a:stretch>
              </a:blipFill>
            </p:spPr>
            <p:txBody>
              <a:bodyPr/>
              <a:lstStyle/>
              <a:p>
                <a:r>
                  <a:rPr lang="es-ES">
                    <a:noFill/>
                  </a:rPr>
                  <a:t> </a:t>
                </a:r>
              </a:p>
            </p:txBody>
          </p:sp>
        </mc:Fallback>
      </mc:AlternateContent>
      <p:cxnSp>
        <p:nvCxnSpPr>
          <p:cNvPr id="56" name="55 Conector recto de flecha"/>
          <p:cNvCxnSpPr/>
          <p:nvPr/>
        </p:nvCxnSpPr>
        <p:spPr>
          <a:xfrm flipV="1">
            <a:off x="2489157" y="4674275"/>
            <a:ext cx="0" cy="1296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8" name="57 CuadroTexto"/>
          <p:cNvSpPr txBox="1"/>
          <p:nvPr/>
        </p:nvSpPr>
        <p:spPr>
          <a:xfrm rot="16200000">
            <a:off x="1500787" y="5023980"/>
            <a:ext cx="1391593" cy="369334"/>
          </a:xfrm>
          <a:prstGeom prst="rect">
            <a:avLst/>
          </a:prstGeom>
          <a:noFill/>
        </p:spPr>
        <p:txBody>
          <a:bodyPr wrap="square" rtlCol="0">
            <a:spAutoFit/>
          </a:bodyPr>
          <a:lstStyle/>
          <a:p>
            <a:r>
              <a:rPr lang="en-US" dirty="0" smtClean="0"/>
              <a:t>Frequency</a:t>
            </a:r>
            <a:endParaRPr lang="es-ES" dirty="0"/>
          </a:p>
        </p:txBody>
      </p:sp>
      <p:cxnSp>
        <p:nvCxnSpPr>
          <p:cNvPr id="59" name="58 Conector recto de flecha"/>
          <p:cNvCxnSpPr/>
          <p:nvPr/>
        </p:nvCxnSpPr>
        <p:spPr>
          <a:xfrm>
            <a:off x="2470201" y="6089111"/>
            <a:ext cx="6203687" cy="1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59 CuadroTexto"/>
          <p:cNvSpPr txBox="1"/>
          <p:nvPr/>
        </p:nvSpPr>
        <p:spPr>
          <a:xfrm>
            <a:off x="1747574" y="5904444"/>
            <a:ext cx="695796" cy="369332"/>
          </a:xfrm>
          <a:prstGeom prst="rect">
            <a:avLst/>
          </a:prstGeom>
          <a:noFill/>
        </p:spPr>
        <p:txBody>
          <a:bodyPr wrap="square" rtlCol="0">
            <a:spAutoFit/>
          </a:bodyPr>
          <a:lstStyle/>
          <a:p>
            <a:r>
              <a:rPr lang="en-US" dirty="0" smtClean="0"/>
              <a:t>Time </a:t>
            </a:r>
            <a:endParaRPr lang="es-ES" dirty="0"/>
          </a:p>
        </p:txBody>
      </p:sp>
      <p:graphicFrame>
        <p:nvGraphicFramePr>
          <p:cNvPr id="65" name="64 Tabla"/>
          <p:cNvGraphicFramePr>
            <a:graphicFrameLocks noGrp="1"/>
          </p:cNvGraphicFramePr>
          <p:nvPr>
            <p:extLst>
              <p:ext uri="{D42A27DB-BD31-4B8C-83A1-F6EECF244321}">
                <p14:modId xmlns:p14="http://schemas.microsoft.com/office/powerpoint/2010/main" val="1749826528"/>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grpSp>
        <p:nvGrpSpPr>
          <p:cNvPr id="67" name="66 Grupo"/>
          <p:cNvGrpSpPr/>
          <p:nvPr/>
        </p:nvGrpSpPr>
        <p:grpSpPr>
          <a:xfrm>
            <a:off x="3749675" y="3108700"/>
            <a:ext cx="720080" cy="1184396"/>
            <a:chOff x="2160628" y="2984168"/>
            <a:chExt cx="768099" cy="1037160"/>
          </a:xfrm>
        </p:grpSpPr>
        <p:cxnSp>
          <p:nvCxnSpPr>
            <p:cNvPr id="68" name="67 Conector recto de flecha"/>
            <p:cNvCxnSpPr/>
            <p:nvPr/>
          </p:nvCxnSpPr>
          <p:spPr>
            <a:xfrm flipV="1">
              <a:off x="2544678" y="2984168"/>
              <a:ext cx="0" cy="1037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9" name="68 Rectángulo"/>
            <p:cNvSpPr/>
            <p:nvPr/>
          </p:nvSpPr>
          <p:spPr>
            <a:xfrm>
              <a:off x="2160628" y="3272200"/>
              <a:ext cx="768099"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RNN</a:t>
              </a:r>
            </a:p>
            <a:p>
              <a:pPr algn="ctr"/>
              <a:r>
                <a:rPr lang="en-US" sz="1400" dirty="0" smtClean="0"/>
                <a:t>(LSTM)</a:t>
              </a:r>
              <a:endParaRPr lang="es-ES" sz="1400" dirty="0"/>
            </a:p>
          </p:txBody>
        </p:sp>
      </p:grpSp>
      <p:cxnSp>
        <p:nvCxnSpPr>
          <p:cNvPr id="71" name="70 Conector recto de flecha"/>
          <p:cNvCxnSpPr>
            <a:stCxn id="23" idx="3"/>
            <a:endCxn id="69" idx="1"/>
          </p:cNvCxnSpPr>
          <p:nvPr/>
        </p:nvCxnSpPr>
        <p:spPr>
          <a:xfrm>
            <a:off x="3275856" y="3725427"/>
            <a:ext cx="47381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5" name="74 Grupo"/>
          <p:cNvGrpSpPr/>
          <p:nvPr/>
        </p:nvGrpSpPr>
        <p:grpSpPr>
          <a:xfrm>
            <a:off x="7524328" y="3108700"/>
            <a:ext cx="720080" cy="1184396"/>
            <a:chOff x="2160628" y="2984168"/>
            <a:chExt cx="768099" cy="1037160"/>
          </a:xfrm>
        </p:grpSpPr>
        <p:cxnSp>
          <p:nvCxnSpPr>
            <p:cNvPr id="76" name="75 Conector recto de flecha"/>
            <p:cNvCxnSpPr/>
            <p:nvPr/>
          </p:nvCxnSpPr>
          <p:spPr>
            <a:xfrm flipV="1">
              <a:off x="2544678" y="2984168"/>
              <a:ext cx="0" cy="1037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7" name="76 Rectángulo"/>
            <p:cNvSpPr/>
            <p:nvPr/>
          </p:nvSpPr>
          <p:spPr>
            <a:xfrm>
              <a:off x="2160628" y="3272200"/>
              <a:ext cx="768099"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RNN</a:t>
              </a:r>
            </a:p>
            <a:p>
              <a:pPr algn="ctr"/>
              <a:r>
                <a:rPr lang="en-US" sz="1400" dirty="0" smtClean="0"/>
                <a:t>(LSTM)</a:t>
              </a:r>
              <a:endParaRPr lang="es-ES" sz="1400" dirty="0"/>
            </a:p>
          </p:txBody>
        </p:sp>
      </p:grpSp>
      <p:cxnSp>
        <p:nvCxnSpPr>
          <p:cNvPr id="78" name="77 Conector recto de flecha"/>
          <p:cNvCxnSpPr>
            <a:stCxn id="69" idx="3"/>
            <a:endCxn id="77" idx="1"/>
          </p:cNvCxnSpPr>
          <p:nvPr/>
        </p:nvCxnSpPr>
        <p:spPr>
          <a:xfrm>
            <a:off x="4469755" y="3725427"/>
            <a:ext cx="305457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3" name="82 CuadroTexto"/>
          <p:cNvSpPr txBox="1"/>
          <p:nvPr/>
        </p:nvSpPr>
        <p:spPr>
          <a:xfrm>
            <a:off x="5220072" y="3643901"/>
            <a:ext cx="1152128" cy="369332"/>
          </a:xfrm>
          <a:prstGeom prst="rect">
            <a:avLst/>
          </a:prstGeom>
          <a:noFill/>
        </p:spPr>
        <p:txBody>
          <a:bodyPr wrap="square" rtlCol="0">
            <a:spAutoFit/>
          </a:bodyPr>
          <a:lstStyle/>
          <a:p>
            <a:endParaRPr lang="es-ES" dirty="0"/>
          </a:p>
        </p:txBody>
      </p:sp>
      <p:sp>
        <p:nvSpPr>
          <p:cNvPr id="85" name="84 Rectángulo"/>
          <p:cNvSpPr/>
          <p:nvPr/>
        </p:nvSpPr>
        <p:spPr>
          <a:xfrm flipH="1">
            <a:off x="5788677" y="3493000"/>
            <a:ext cx="583523"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sz="2400" dirty="0" smtClean="0"/>
              <a:t>(…)</a:t>
            </a:r>
            <a:endParaRPr lang="es-ES" sz="2400" dirty="0"/>
          </a:p>
        </p:txBody>
      </p:sp>
    </p:spTree>
    <p:extLst>
      <p:ext uri="{BB962C8B-B14F-4D97-AF65-F5344CB8AC3E}">
        <p14:creationId xmlns:p14="http://schemas.microsoft.com/office/powerpoint/2010/main" val="223866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14 Tabla"/>
          <p:cNvGraphicFramePr>
            <a:graphicFrameLocks noGrp="1"/>
          </p:cNvGraphicFramePr>
          <p:nvPr>
            <p:extLst>
              <p:ext uri="{D42A27DB-BD31-4B8C-83A1-F6EECF244321}">
                <p14:modId xmlns:p14="http://schemas.microsoft.com/office/powerpoint/2010/main" val="3298720198"/>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Methodology</a:t>
                      </a:r>
                      <a:r>
                        <a:rPr lang="en-US" baseline="0" dirty="0" smtClean="0"/>
                        <a:t> Summary</a:t>
                      </a:r>
                      <a:endParaRPr lang="en-US" dirty="0" smtClean="0"/>
                    </a:p>
                  </a:txBody>
                  <a:tcPr>
                    <a:solidFill>
                      <a:schemeClr val="accent4"/>
                    </a:solidFill>
                  </a:tcPr>
                </a:tc>
              </a:tr>
            </a:tbl>
          </a:graphicData>
        </a:graphic>
      </p:graphicFrame>
      <p:pic>
        <p:nvPicPr>
          <p:cNvPr id="1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1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20 Diagrama"/>
          <p:cNvGraphicFramePr/>
          <p:nvPr>
            <p:extLst>
              <p:ext uri="{D42A27DB-BD31-4B8C-83A1-F6EECF244321}">
                <p14:modId xmlns:p14="http://schemas.microsoft.com/office/powerpoint/2010/main" val="3957855994"/>
              </p:ext>
            </p:extLst>
          </p:nvPr>
        </p:nvGraphicFramePr>
        <p:xfrm>
          <a:off x="251519" y="836712"/>
          <a:ext cx="8632045" cy="38010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3" name="22 Grupo"/>
          <p:cNvGrpSpPr/>
          <p:nvPr/>
        </p:nvGrpSpPr>
        <p:grpSpPr>
          <a:xfrm>
            <a:off x="264622" y="3593952"/>
            <a:ext cx="8618943" cy="2424325"/>
            <a:chOff x="2529" y="1140329"/>
            <a:chExt cx="1628317" cy="1520439"/>
          </a:xfrm>
          <a:solidFill>
            <a:schemeClr val="accent4">
              <a:lumMod val="60000"/>
              <a:lumOff val="40000"/>
              <a:alpha val="40000"/>
            </a:schemeClr>
          </a:solidFill>
        </p:grpSpPr>
        <p:sp>
          <p:nvSpPr>
            <p:cNvPr id="24" name="23 Rectángulo redondeado"/>
            <p:cNvSpPr/>
            <p:nvPr/>
          </p:nvSpPr>
          <p:spPr>
            <a:xfrm>
              <a:off x="2529" y="1140329"/>
              <a:ext cx="1628317" cy="1520439"/>
            </a:xfrm>
            <a:prstGeom prst="roundRect">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24 Rectángulo"/>
            <p:cNvSpPr/>
            <p:nvPr/>
          </p:nvSpPr>
          <p:spPr>
            <a:xfrm>
              <a:off x="76751" y="1214551"/>
              <a:ext cx="1479873" cy="1371995"/>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dirty="0" smtClean="0">
                  <a:solidFill>
                    <a:schemeClr val="tx1"/>
                  </a:solidFill>
                </a:rPr>
                <a:t>Assuming Parameters </a:t>
              </a:r>
            </a:p>
            <a:p>
              <a:pPr lvl="0" algn="ctr" defTabSz="933450">
                <a:lnSpc>
                  <a:spcPct val="90000"/>
                </a:lnSpc>
                <a:spcBef>
                  <a:spcPct val="0"/>
                </a:spcBef>
                <a:spcAft>
                  <a:spcPct val="35000"/>
                </a:spcAft>
              </a:pPr>
              <a:r>
                <a:rPr lang="en-US" sz="2100" dirty="0" smtClean="0">
                  <a:solidFill>
                    <a:schemeClr val="tx1"/>
                  </a:solidFill>
                  <a:sym typeface="Wingdings" panose="05000000000000000000" pitchFamily="2" charset="2"/>
                </a:rPr>
                <a:t> </a:t>
              </a:r>
              <a:r>
                <a:rPr lang="en-US" sz="2100" dirty="0" smtClean="0">
                  <a:solidFill>
                    <a:schemeClr val="tx1"/>
                  </a:solidFill>
                </a:rPr>
                <a:t>Generating the magnetic field  </a:t>
              </a:r>
            </a:p>
            <a:p>
              <a:pPr lvl="0" algn="ctr" defTabSz="933450">
                <a:lnSpc>
                  <a:spcPct val="90000"/>
                </a:lnSpc>
                <a:spcBef>
                  <a:spcPct val="0"/>
                </a:spcBef>
                <a:spcAft>
                  <a:spcPct val="35000"/>
                </a:spcAft>
              </a:pPr>
              <a:r>
                <a:rPr lang="en-US" sz="2100" dirty="0" smtClean="0">
                  <a:solidFill>
                    <a:schemeClr val="tx1"/>
                  </a:solidFill>
                  <a:sym typeface="Wingdings" panose="05000000000000000000" pitchFamily="2" charset="2"/>
                </a:rPr>
                <a:t> Generating the impedance matrix</a:t>
              </a:r>
            </a:p>
            <a:p>
              <a:pPr marL="342900" lvl="0" indent="-342900" algn="ctr" defTabSz="933450">
                <a:lnSpc>
                  <a:spcPct val="90000"/>
                </a:lnSpc>
                <a:spcBef>
                  <a:spcPct val="0"/>
                </a:spcBef>
                <a:spcAft>
                  <a:spcPct val="35000"/>
                </a:spcAft>
                <a:buFont typeface="Wingdings" pitchFamily="2" charset="2"/>
                <a:buChar char="à"/>
              </a:pPr>
              <a:r>
                <a:rPr lang="en-US" sz="2100" dirty="0" smtClean="0">
                  <a:solidFill>
                    <a:schemeClr val="tx1"/>
                  </a:solidFill>
                  <a:sym typeface="Wingdings" panose="05000000000000000000" pitchFamily="2" charset="2"/>
                </a:rPr>
                <a:t>Generating the electric field </a:t>
              </a:r>
            </a:p>
            <a:p>
              <a:pPr marL="342900" lvl="0" indent="-342900" algn="ctr" defTabSz="933450">
                <a:lnSpc>
                  <a:spcPct val="90000"/>
                </a:lnSpc>
                <a:spcBef>
                  <a:spcPct val="0"/>
                </a:spcBef>
                <a:spcAft>
                  <a:spcPct val="35000"/>
                </a:spcAft>
                <a:buFont typeface="Wingdings" pitchFamily="2" charset="2"/>
                <a:buChar char="à"/>
              </a:pPr>
              <a:r>
                <a:rPr lang="en-US" sz="2100" dirty="0" smtClean="0">
                  <a:solidFill>
                    <a:schemeClr val="tx1"/>
                  </a:solidFill>
                  <a:sym typeface="Wingdings" panose="05000000000000000000" pitchFamily="2" charset="2"/>
                </a:rPr>
                <a:t> Generating the random noise  Add the noise to the EM fields</a:t>
              </a:r>
              <a:endParaRPr lang="en-US" sz="2100" dirty="0">
                <a:solidFill>
                  <a:schemeClr val="tx1"/>
                </a:solidFill>
              </a:endParaRPr>
            </a:p>
          </p:txBody>
        </p:sp>
      </p:grpSp>
      <p:graphicFrame>
        <p:nvGraphicFramePr>
          <p:cNvPr id="28" name="27 Tabla"/>
          <p:cNvGraphicFramePr>
            <a:graphicFrameLocks noGrp="1"/>
          </p:cNvGraphicFramePr>
          <p:nvPr>
            <p:extLst>
              <p:ext uri="{D42A27DB-BD31-4B8C-83A1-F6EECF244321}">
                <p14:modId xmlns:p14="http://schemas.microsoft.com/office/powerpoint/2010/main" val="1749826528"/>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2238667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0 Imagen"/>
          <p:cNvPicPr/>
          <p:nvPr/>
        </p:nvPicPr>
        <p:blipFill>
          <a:blip r:embed="rId3">
            <a:extLst>
              <a:ext uri="{28A0092B-C50C-407E-A947-70E740481C1C}">
                <a14:useLocalDpi xmlns:a14="http://schemas.microsoft.com/office/drawing/2010/main" val="0"/>
              </a:ext>
            </a:extLst>
          </a:blip>
          <a:stretch>
            <a:fillRect/>
          </a:stretch>
        </p:blipFill>
        <p:spPr>
          <a:xfrm>
            <a:off x="649094" y="1054750"/>
            <a:ext cx="7728150" cy="5254570"/>
          </a:xfrm>
          <a:prstGeom prst="rect">
            <a:avLst/>
          </a:prstGeom>
        </p:spPr>
      </p:pic>
      <p:pic>
        <p:nvPicPr>
          <p:cNvPr id="6" name="0 Imagen"/>
          <p:cNvPicPr/>
          <p:nvPr/>
        </p:nvPicPr>
        <p:blipFill>
          <a:blip r:embed="rId4">
            <a:extLst>
              <a:ext uri="{28A0092B-C50C-407E-A947-70E740481C1C}">
                <a14:useLocalDpi xmlns:a14="http://schemas.microsoft.com/office/drawing/2010/main" val="0"/>
              </a:ext>
            </a:extLst>
          </a:blip>
          <a:stretch>
            <a:fillRect/>
          </a:stretch>
        </p:blipFill>
        <p:spPr>
          <a:xfrm>
            <a:off x="649093" y="1054750"/>
            <a:ext cx="7732038" cy="5254570"/>
          </a:xfrm>
          <a:prstGeom prst="rect">
            <a:avLst/>
          </a:prstGeom>
        </p:spPr>
      </p:pic>
      <p:graphicFrame>
        <p:nvGraphicFramePr>
          <p:cNvPr id="8" name="7 Tabla"/>
          <p:cNvGraphicFramePr>
            <a:graphicFrameLocks noGrp="1"/>
          </p:cNvGraphicFramePr>
          <p:nvPr>
            <p:extLst>
              <p:ext uri="{D42A27DB-BD31-4B8C-83A1-F6EECF244321}">
                <p14:modId xmlns:p14="http://schemas.microsoft.com/office/powerpoint/2010/main" val="4032587720"/>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Methodology</a:t>
                      </a:r>
                      <a:r>
                        <a:rPr lang="en-US" baseline="0" dirty="0" smtClean="0"/>
                        <a:t> Summary</a:t>
                      </a:r>
                      <a:endParaRPr lang="en-US" dirty="0" smtClean="0"/>
                    </a:p>
                  </a:txBody>
                  <a:tcPr>
                    <a:solidFill>
                      <a:schemeClr val="accent4"/>
                    </a:solidFill>
                  </a:tcPr>
                </a:tc>
              </a:tr>
            </a:tbl>
          </a:graphicData>
        </a:graphic>
      </p:graphicFrame>
      <p:pic>
        <p:nvPicPr>
          <p:cNvPr id="9" name="Picture 2" descr="Image result for Universitat Barcelona png"/>
          <p:cNvPicPr>
            <a:picLocks noChangeAspect="1" noChangeArrowheads="1"/>
          </p:cNvPicPr>
          <p:nvPr/>
        </p:nvPicPr>
        <p:blipFill rotWithShape="1">
          <a:blip r:embed="rId5">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10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2" name="11 Tabla"/>
          <p:cNvGraphicFramePr>
            <a:graphicFrameLocks noGrp="1"/>
          </p:cNvGraphicFramePr>
          <p:nvPr>
            <p:extLst>
              <p:ext uri="{D42A27DB-BD31-4B8C-83A1-F6EECF244321}">
                <p14:modId xmlns:p14="http://schemas.microsoft.com/office/powerpoint/2010/main" val="1749826528"/>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264867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14 Tabla"/>
          <p:cNvGraphicFramePr>
            <a:graphicFrameLocks noGrp="1"/>
          </p:cNvGraphicFramePr>
          <p:nvPr>
            <p:extLst>
              <p:ext uri="{D42A27DB-BD31-4B8C-83A1-F6EECF244321}">
                <p14:modId xmlns:p14="http://schemas.microsoft.com/office/powerpoint/2010/main" val="2310336896"/>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Methodology</a:t>
                      </a:r>
                      <a:r>
                        <a:rPr lang="en-US" baseline="0" dirty="0" smtClean="0"/>
                        <a:t> Summary</a:t>
                      </a:r>
                      <a:endParaRPr lang="en-US" dirty="0" smtClean="0"/>
                    </a:p>
                  </a:txBody>
                  <a:tcPr>
                    <a:solidFill>
                      <a:schemeClr val="accent4"/>
                    </a:solidFill>
                  </a:tcPr>
                </a:tc>
              </a:tr>
            </a:tbl>
          </a:graphicData>
        </a:graphic>
      </p:graphicFrame>
      <p:pic>
        <p:nvPicPr>
          <p:cNvPr id="1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1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20 Diagrama"/>
          <p:cNvGraphicFramePr/>
          <p:nvPr>
            <p:extLst>
              <p:ext uri="{D42A27DB-BD31-4B8C-83A1-F6EECF244321}">
                <p14:modId xmlns:p14="http://schemas.microsoft.com/office/powerpoint/2010/main" val="2580294420"/>
              </p:ext>
            </p:extLst>
          </p:nvPr>
        </p:nvGraphicFramePr>
        <p:xfrm>
          <a:off x="251519" y="836712"/>
          <a:ext cx="8632045" cy="38010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3" name="22 Grupo"/>
          <p:cNvGrpSpPr/>
          <p:nvPr/>
        </p:nvGrpSpPr>
        <p:grpSpPr>
          <a:xfrm>
            <a:off x="264622" y="3593952"/>
            <a:ext cx="8618943" cy="2424325"/>
            <a:chOff x="2529" y="1140329"/>
            <a:chExt cx="1628317" cy="1520439"/>
          </a:xfrm>
          <a:solidFill>
            <a:schemeClr val="accent4">
              <a:lumMod val="60000"/>
              <a:lumOff val="40000"/>
              <a:alpha val="40000"/>
            </a:schemeClr>
          </a:solidFill>
        </p:grpSpPr>
        <p:sp>
          <p:nvSpPr>
            <p:cNvPr id="24" name="23 Rectángulo redondeado"/>
            <p:cNvSpPr/>
            <p:nvPr/>
          </p:nvSpPr>
          <p:spPr>
            <a:xfrm>
              <a:off x="2529" y="1140329"/>
              <a:ext cx="1628317" cy="1520439"/>
            </a:xfrm>
            <a:prstGeom prst="roundRect">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24 Rectángulo"/>
            <p:cNvSpPr/>
            <p:nvPr/>
          </p:nvSpPr>
          <p:spPr>
            <a:xfrm>
              <a:off x="76751" y="1214551"/>
              <a:ext cx="1479873" cy="1371995"/>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dirty="0" smtClean="0">
                  <a:solidFill>
                    <a:schemeClr val="tx1"/>
                  </a:solidFill>
                  <a:sym typeface="Wingdings" panose="05000000000000000000" pitchFamily="2" charset="2"/>
                </a:rPr>
                <a:t>Add the noise to the EM fields</a:t>
              </a:r>
            </a:p>
            <a:p>
              <a:pPr lvl="0" algn="ctr" defTabSz="933450">
                <a:lnSpc>
                  <a:spcPct val="90000"/>
                </a:lnSpc>
                <a:spcBef>
                  <a:spcPct val="0"/>
                </a:spcBef>
                <a:spcAft>
                  <a:spcPct val="35000"/>
                </a:spcAft>
              </a:pPr>
              <a:r>
                <a:rPr lang="en-US" sz="2100" dirty="0" smtClean="0">
                  <a:solidFill>
                    <a:schemeClr val="tx1"/>
                  </a:solidFill>
                  <a:sym typeface="Wingdings" panose="05000000000000000000" pitchFamily="2" charset="2"/>
                </a:rPr>
                <a:t>  Apply the S-Transform to the signals (field components)</a:t>
              </a:r>
            </a:p>
            <a:p>
              <a:pPr lvl="0" algn="ctr" defTabSz="933450">
                <a:lnSpc>
                  <a:spcPct val="90000"/>
                </a:lnSpc>
                <a:spcBef>
                  <a:spcPct val="0"/>
                </a:spcBef>
                <a:spcAft>
                  <a:spcPct val="35000"/>
                </a:spcAft>
              </a:pPr>
              <a:r>
                <a:rPr lang="en-US" sz="2100" dirty="0" smtClean="0">
                  <a:solidFill>
                    <a:schemeClr val="tx1"/>
                  </a:solidFill>
                  <a:sym typeface="Wingdings" panose="05000000000000000000" pitchFamily="2" charset="2"/>
                </a:rPr>
                <a:t> Obtain the power matrices</a:t>
              </a:r>
              <a:endParaRPr lang="en-US" sz="2100" dirty="0">
                <a:solidFill>
                  <a:schemeClr val="tx1"/>
                </a:solidFill>
              </a:endParaRPr>
            </a:p>
          </p:txBody>
        </p:sp>
      </p:grpSp>
      <p:graphicFrame>
        <p:nvGraphicFramePr>
          <p:cNvPr id="12" name="11 Tabla"/>
          <p:cNvGraphicFramePr>
            <a:graphicFrameLocks noGrp="1"/>
          </p:cNvGraphicFramePr>
          <p:nvPr>
            <p:extLst>
              <p:ext uri="{D42A27DB-BD31-4B8C-83A1-F6EECF244321}">
                <p14:modId xmlns:p14="http://schemas.microsoft.com/office/powerpoint/2010/main" val="1749826528"/>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6559405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1" y="1078718"/>
            <a:ext cx="8730190" cy="5082407"/>
          </a:xfrm>
          <a:prstGeom prst="rect">
            <a:avLst/>
          </a:prstGeom>
        </p:spPr>
      </p:pic>
      <p:pic>
        <p:nvPicPr>
          <p:cNvPr id="8" name="0 Imagen"/>
          <p:cNvPicPr/>
          <p:nvPr/>
        </p:nvPicPr>
        <p:blipFill>
          <a:blip r:embed="rId4">
            <a:extLst>
              <a:ext uri="{28A0092B-C50C-407E-A947-70E740481C1C}">
                <a14:useLocalDpi xmlns:a14="http://schemas.microsoft.com/office/drawing/2010/main" val="0"/>
              </a:ext>
            </a:extLst>
          </a:blip>
          <a:stretch>
            <a:fillRect/>
          </a:stretch>
        </p:blipFill>
        <p:spPr>
          <a:xfrm>
            <a:off x="179512" y="1078719"/>
            <a:ext cx="8730189" cy="5086585"/>
          </a:xfrm>
          <a:prstGeom prst="rect">
            <a:avLst/>
          </a:prstGeom>
        </p:spPr>
      </p:pic>
      <p:graphicFrame>
        <p:nvGraphicFramePr>
          <p:cNvPr id="10" name="9 Tabla"/>
          <p:cNvGraphicFramePr>
            <a:graphicFrameLocks noGrp="1"/>
          </p:cNvGraphicFramePr>
          <p:nvPr>
            <p:extLst>
              <p:ext uri="{D42A27DB-BD31-4B8C-83A1-F6EECF244321}">
                <p14:modId xmlns:p14="http://schemas.microsoft.com/office/powerpoint/2010/main" val="3402886981"/>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Methodology</a:t>
                      </a:r>
                      <a:r>
                        <a:rPr lang="en-US" baseline="0" dirty="0" smtClean="0"/>
                        <a:t> Summary</a:t>
                      </a:r>
                      <a:endParaRPr lang="en-US" dirty="0" smtClean="0"/>
                    </a:p>
                  </a:txBody>
                  <a:tcPr>
                    <a:solidFill>
                      <a:schemeClr val="accent4"/>
                    </a:solidFill>
                  </a:tcPr>
                </a:tc>
              </a:tr>
            </a:tbl>
          </a:graphicData>
        </a:graphic>
      </p:graphicFrame>
      <p:pic>
        <p:nvPicPr>
          <p:cNvPr id="11" name="Picture 2" descr="Image result for Universitat Barcelona png"/>
          <p:cNvPicPr>
            <a:picLocks noChangeAspect="1" noChangeArrowheads="1"/>
          </p:cNvPicPr>
          <p:nvPr/>
        </p:nvPicPr>
        <p:blipFill rotWithShape="1">
          <a:blip r:embed="rId5">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12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4" name="13 Tabla"/>
          <p:cNvGraphicFramePr>
            <a:graphicFrameLocks noGrp="1"/>
          </p:cNvGraphicFramePr>
          <p:nvPr>
            <p:extLst>
              <p:ext uri="{D42A27DB-BD31-4B8C-83A1-F6EECF244321}">
                <p14:modId xmlns:p14="http://schemas.microsoft.com/office/powerpoint/2010/main" val="1749826528"/>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2774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13 Grupo"/>
          <p:cNvGrpSpPr/>
          <p:nvPr/>
        </p:nvGrpSpPr>
        <p:grpSpPr>
          <a:xfrm>
            <a:off x="2006438" y="3615344"/>
            <a:ext cx="6958050" cy="2579963"/>
            <a:chOff x="2529" y="1140329"/>
            <a:chExt cx="1628317" cy="1520439"/>
          </a:xfrm>
          <a:solidFill>
            <a:schemeClr val="accent4">
              <a:lumMod val="60000"/>
              <a:lumOff val="40000"/>
              <a:alpha val="40000"/>
            </a:schemeClr>
          </a:solidFill>
        </p:grpSpPr>
        <p:sp>
          <p:nvSpPr>
            <p:cNvPr id="19" name="18 Rectángulo redondeado"/>
            <p:cNvSpPr/>
            <p:nvPr/>
          </p:nvSpPr>
          <p:spPr>
            <a:xfrm>
              <a:off x="2529" y="1140329"/>
              <a:ext cx="1628317" cy="1520439"/>
            </a:xfrm>
            <a:prstGeom prst="roundRect">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19 Rectángulo"/>
            <p:cNvSpPr/>
            <p:nvPr/>
          </p:nvSpPr>
          <p:spPr>
            <a:xfrm>
              <a:off x="76751" y="1214551"/>
              <a:ext cx="1479873" cy="1371995"/>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342900" lvl="0" indent="-342900" algn="ctr" defTabSz="933450">
                <a:lnSpc>
                  <a:spcPct val="90000"/>
                </a:lnSpc>
                <a:spcBef>
                  <a:spcPct val="0"/>
                </a:spcBef>
                <a:spcAft>
                  <a:spcPct val="35000"/>
                </a:spcAft>
                <a:buFont typeface="Wingdings" pitchFamily="2" charset="2"/>
                <a:buChar char="à"/>
              </a:pPr>
              <a:endParaRPr lang="en-US" sz="2000" dirty="0" smtClean="0">
                <a:solidFill>
                  <a:schemeClr val="tx1"/>
                </a:solidFill>
                <a:sym typeface="Wingdings" panose="05000000000000000000" pitchFamily="2" charset="2"/>
              </a:endParaRPr>
            </a:p>
            <a:p>
              <a:pPr lvl="0" algn="ctr" defTabSz="933450">
                <a:lnSpc>
                  <a:spcPct val="90000"/>
                </a:lnSpc>
                <a:spcBef>
                  <a:spcPct val="0"/>
                </a:spcBef>
                <a:spcAft>
                  <a:spcPct val="35000"/>
                </a:spcAft>
              </a:pPr>
              <a:r>
                <a:rPr lang="en-US" sz="2100" dirty="0" smtClean="0">
                  <a:solidFill>
                    <a:schemeClr val="tx1"/>
                  </a:solidFill>
                  <a:sym typeface="Wingdings" panose="05000000000000000000" pitchFamily="2" charset="2"/>
                </a:rPr>
                <a:t>Obtain the power matrices</a:t>
              </a:r>
              <a:endParaRPr lang="en-US" sz="2100" dirty="0" smtClean="0">
                <a:solidFill>
                  <a:schemeClr val="tx1"/>
                </a:solidFill>
              </a:endParaRPr>
            </a:p>
            <a:p>
              <a:pPr marL="342900" indent="-342900" algn="ctr" defTabSz="933450">
                <a:lnSpc>
                  <a:spcPct val="90000"/>
                </a:lnSpc>
                <a:spcBef>
                  <a:spcPct val="0"/>
                </a:spcBef>
                <a:spcAft>
                  <a:spcPct val="35000"/>
                </a:spcAft>
                <a:buFont typeface="Wingdings" pitchFamily="2" charset="2"/>
                <a:buChar char="à"/>
              </a:pPr>
              <a:r>
                <a:rPr lang="en-US" sz="2100" dirty="0" smtClean="0">
                  <a:solidFill>
                    <a:schemeClr val="tx1"/>
                  </a:solidFill>
                  <a:sym typeface="Wingdings" panose="05000000000000000000" pitchFamily="2" charset="2"/>
                </a:rPr>
                <a:t>Set Training (Bx maps to Ey) and </a:t>
              </a:r>
            </a:p>
            <a:p>
              <a:pPr algn="ctr" defTabSz="933450">
                <a:lnSpc>
                  <a:spcPct val="90000"/>
                </a:lnSpc>
                <a:spcBef>
                  <a:spcPct val="0"/>
                </a:spcBef>
                <a:spcAft>
                  <a:spcPct val="35000"/>
                </a:spcAft>
              </a:pPr>
              <a:r>
                <a:rPr lang="en-US" sz="2100" dirty="0" smtClean="0">
                  <a:solidFill>
                    <a:schemeClr val="tx1"/>
                  </a:solidFill>
                  <a:sym typeface="Wingdings" panose="05000000000000000000" pitchFamily="2" charset="2"/>
                </a:rPr>
                <a:t>Validation (By to Ex) Data</a:t>
              </a:r>
            </a:p>
            <a:p>
              <a:pPr marL="342900" lvl="0" indent="-342900" algn="ctr" defTabSz="933450">
                <a:lnSpc>
                  <a:spcPct val="90000"/>
                </a:lnSpc>
                <a:spcBef>
                  <a:spcPct val="0"/>
                </a:spcBef>
                <a:spcAft>
                  <a:spcPct val="35000"/>
                </a:spcAft>
                <a:buFont typeface="Wingdings" pitchFamily="2" charset="2"/>
                <a:buChar char="à"/>
              </a:pPr>
              <a:r>
                <a:rPr lang="en-US" sz="2100" dirty="0" smtClean="0">
                  <a:solidFill>
                    <a:schemeClr val="tx1"/>
                  </a:solidFill>
                  <a:sym typeface="Wingdings" panose="05000000000000000000" pitchFamily="2" charset="2"/>
                </a:rPr>
                <a:t> Define the architecture of the model </a:t>
              </a:r>
            </a:p>
            <a:p>
              <a:pPr marL="342900" lvl="0" indent="-342900" algn="ctr" defTabSz="933450">
                <a:lnSpc>
                  <a:spcPct val="90000"/>
                </a:lnSpc>
                <a:spcBef>
                  <a:spcPct val="0"/>
                </a:spcBef>
                <a:spcAft>
                  <a:spcPct val="35000"/>
                </a:spcAft>
                <a:buFont typeface="Wingdings" pitchFamily="2" charset="2"/>
                <a:buChar char="à"/>
              </a:pPr>
              <a:r>
                <a:rPr lang="en-US" sz="2100" dirty="0" smtClean="0">
                  <a:solidFill>
                    <a:schemeClr val="tx1"/>
                  </a:solidFill>
                  <a:sym typeface="Wingdings" panose="05000000000000000000" pitchFamily="2" charset="2"/>
                </a:rPr>
                <a:t>Configure the loss function and the optimizer</a:t>
              </a:r>
            </a:p>
            <a:p>
              <a:pPr marL="342900" lvl="0" indent="-342900" algn="ctr" defTabSz="933450">
                <a:lnSpc>
                  <a:spcPct val="90000"/>
                </a:lnSpc>
                <a:spcBef>
                  <a:spcPct val="0"/>
                </a:spcBef>
                <a:spcAft>
                  <a:spcPct val="35000"/>
                </a:spcAft>
                <a:buFont typeface="Wingdings" pitchFamily="2" charset="2"/>
                <a:buChar char="à"/>
              </a:pPr>
              <a:r>
                <a:rPr lang="en-US" sz="2100" dirty="0" smtClean="0">
                  <a:solidFill>
                    <a:schemeClr val="tx1"/>
                  </a:solidFill>
                  <a:sym typeface="Wingdings" panose="05000000000000000000" pitchFamily="2" charset="2"/>
                </a:rPr>
                <a:t>Train (fit) the model</a:t>
              </a:r>
            </a:p>
            <a:p>
              <a:pPr marL="342900" lvl="0" indent="-342900" algn="ctr" defTabSz="933450">
                <a:lnSpc>
                  <a:spcPct val="90000"/>
                </a:lnSpc>
                <a:spcBef>
                  <a:spcPct val="0"/>
                </a:spcBef>
                <a:spcAft>
                  <a:spcPct val="35000"/>
                </a:spcAft>
                <a:buFont typeface="Wingdings" pitchFamily="2" charset="2"/>
                <a:buChar char="à"/>
              </a:pPr>
              <a:endParaRPr lang="en-US" sz="2100" dirty="0">
                <a:solidFill>
                  <a:schemeClr val="tx1"/>
                </a:solidFill>
              </a:endParaRPr>
            </a:p>
          </p:txBody>
        </p:sp>
      </p:grpSp>
      <p:graphicFrame>
        <p:nvGraphicFramePr>
          <p:cNvPr id="15" name="14 Tabla"/>
          <p:cNvGraphicFramePr>
            <a:graphicFrameLocks noGrp="1"/>
          </p:cNvGraphicFramePr>
          <p:nvPr>
            <p:extLst>
              <p:ext uri="{D42A27DB-BD31-4B8C-83A1-F6EECF244321}">
                <p14:modId xmlns:p14="http://schemas.microsoft.com/office/powerpoint/2010/main" val="3101357197"/>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Methodology</a:t>
                      </a:r>
                      <a:r>
                        <a:rPr lang="en-US" baseline="0" dirty="0" smtClean="0"/>
                        <a:t> Summary</a:t>
                      </a:r>
                      <a:endParaRPr lang="en-US" dirty="0" smtClean="0"/>
                    </a:p>
                  </a:txBody>
                  <a:tcPr>
                    <a:solidFill>
                      <a:schemeClr val="accent4"/>
                    </a:solidFill>
                  </a:tcPr>
                </a:tc>
              </a:tr>
            </a:tbl>
          </a:graphicData>
        </a:graphic>
      </p:graphicFrame>
      <p:pic>
        <p:nvPicPr>
          <p:cNvPr id="1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1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20 Diagrama"/>
          <p:cNvGraphicFramePr/>
          <p:nvPr>
            <p:extLst>
              <p:ext uri="{D42A27DB-BD31-4B8C-83A1-F6EECF244321}">
                <p14:modId xmlns:p14="http://schemas.microsoft.com/office/powerpoint/2010/main" val="4005513388"/>
              </p:ext>
            </p:extLst>
          </p:nvPr>
        </p:nvGraphicFramePr>
        <p:xfrm>
          <a:off x="251519" y="836712"/>
          <a:ext cx="8632045" cy="38010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24 Rectángulo"/>
          <p:cNvSpPr/>
          <p:nvPr/>
        </p:nvSpPr>
        <p:spPr>
          <a:xfrm>
            <a:off x="2363129" y="3763385"/>
            <a:ext cx="6209026" cy="2187633"/>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342900" lvl="0" indent="-342900" algn="ctr" defTabSz="933450">
              <a:lnSpc>
                <a:spcPct val="90000"/>
              </a:lnSpc>
              <a:spcBef>
                <a:spcPct val="0"/>
              </a:spcBef>
              <a:spcAft>
                <a:spcPct val="35000"/>
              </a:spcAft>
              <a:buFont typeface="Wingdings" pitchFamily="2" charset="2"/>
              <a:buChar char="à"/>
            </a:pPr>
            <a:endParaRPr lang="en-US" sz="2100" dirty="0" smtClean="0">
              <a:solidFill>
                <a:schemeClr val="tx1"/>
              </a:solidFill>
              <a:sym typeface="Wingdings" panose="05000000000000000000" pitchFamily="2" charset="2"/>
            </a:endParaRPr>
          </a:p>
          <a:p>
            <a:pPr marL="342900" lvl="0" indent="-342900" algn="ctr" defTabSz="933450">
              <a:lnSpc>
                <a:spcPct val="90000"/>
              </a:lnSpc>
              <a:spcBef>
                <a:spcPct val="0"/>
              </a:spcBef>
              <a:spcAft>
                <a:spcPct val="35000"/>
              </a:spcAft>
              <a:buFont typeface="Wingdings" pitchFamily="2" charset="2"/>
              <a:buChar char="à"/>
            </a:pPr>
            <a:endParaRPr lang="en-US" sz="2100" dirty="0">
              <a:solidFill>
                <a:schemeClr val="tx1"/>
              </a:solidFill>
              <a:sym typeface="Wingdings" panose="05000000000000000000" pitchFamily="2" charset="2"/>
            </a:endParaRPr>
          </a:p>
          <a:p>
            <a:pPr marL="342900" lvl="0" indent="-342900" algn="ctr" defTabSz="933450">
              <a:lnSpc>
                <a:spcPct val="90000"/>
              </a:lnSpc>
              <a:spcBef>
                <a:spcPct val="0"/>
              </a:spcBef>
              <a:spcAft>
                <a:spcPct val="35000"/>
              </a:spcAft>
              <a:buFont typeface="Wingdings" pitchFamily="2" charset="2"/>
              <a:buChar char="à"/>
            </a:pPr>
            <a:endParaRPr lang="en-US" sz="2100" dirty="0" smtClean="0">
              <a:solidFill>
                <a:schemeClr val="tx1"/>
              </a:solidFill>
              <a:sym typeface="Wingdings" panose="05000000000000000000" pitchFamily="2" charset="2"/>
            </a:endParaRPr>
          </a:p>
          <a:p>
            <a:pPr marL="342900" lvl="0" indent="-342900" algn="ctr" defTabSz="933450">
              <a:lnSpc>
                <a:spcPct val="90000"/>
              </a:lnSpc>
              <a:spcBef>
                <a:spcPct val="0"/>
              </a:spcBef>
              <a:spcAft>
                <a:spcPct val="35000"/>
              </a:spcAft>
              <a:buFont typeface="Wingdings" pitchFamily="2" charset="2"/>
              <a:buChar char="à"/>
            </a:pPr>
            <a:endParaRPr lang="en-US" sz="2100" dirty="0">
              <a:solidFill>
                <a:schemeClr val="tx1"/>
              </a:solidFill>
            </a:endParaRPr>
          </a:p>
        </p:txBody>
      </p:sp>
      <mc:AlternateContent xmlns:mc="http://schemas.openxmlformats.org/markup-compatibility/2006" xmlns:a14="http://schemas.microsoft.com/office/drawing/2010/main">
        <mc:Choice Requires="a14">
          <p:graphicFrame>
            <p:nvGraphicFramePr>
              <p:cNvPr id="13" name="12 Diagrama"/>
              <p:cNvGraphicFramePr/>
              <p:nvPr>
                <p:extLst>
                  <p:ext uri="{D42A27DB-BD31-4B8C-83A1-F6EECF244321}">
                    <p14:modId xmlns:p14="http://schemas.microsoft.com/office/powerpoint/2010/main" val="2561081768"/>
                  </p:ext>
                </p:extLst>
              </p:nvPr>
            </p:nvGraphicFramePr>
            <p:xfrm>
              <a:off x="395535" y="3715295"/>
              <a:ext cx="1535075" cy="230599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mc:Choice>
        <mc:Fallback xmlns="">
          <p:graphicFrame>
            <p:nvGraphicFramePr>
              <p:cNvPr id="13" name="12 Diagrama"/>
              <p:cNvGraphicFramePr/>
              <p:nvPr>
                <p:extLst>
                  <p:ext uri="{D42A27DB-BD31-4B8C-83A1-F6EECF244321}">
                    <p14:modId xmlns:p14="http://schemas.microsoft.com/office/powerpoint/2010/main" val="2561081768"/>
                  </p:ext>
                </p:extLst>
              </p:nvPr>
            </p:nvGraphicFramePr>
            <p:xfrm>
              <a:off x="395535" y="3715295"/>
              <a:ext cx="1535075" cy="23059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mc:Fallback>
      </mc:AlternateContent>
      <p:graphicFrame>
        <p:nvGraphicFramePr>
          <p:cNvPr id="22" name="21 Tabla"/>
          <p:cNvGraphicFramePr>
            <a:graphicFrameLocks noGrp="1"/>
          </p:cNvGraphicFramePr>
          <p:nvPr>
            <p:extLst>
              <p:ext uri="{D42A27DB-BD31-4B8C-83A1-F6EECF244321}">
                <p14:modId xmlns:p14="http://schemas.microsoft.com/office/powerpoint/2010/main" val="1749826528"/>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161850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14 Tabla"/>
          <p:cNvGraphicFramePr>
            <a:graphicFrameLocks noGrp="1"/>
          </p:cNvGraphicFramePr>
          <p:nvPr>
            <p:extLst>
              <p:ext uri="{D42A27DB-BD31-4B8C-83A1-F6EECF244321}">
                <p14:modId xmlns:p14="http://schemas.microsoft.com/office/powerpoint/2010/main" val="3477107195"/>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Alternative ML Model for real data</a:t>
                      </a:r>
                    </a:p>
                  </a:txBody>
                  <a:tcPr>
                    <a:solidFill>
                      <a:schemeClr val="accent4"/>
                    </a:solidFill>
                  </a:tcPr>
                </a:tc>
              </a:tr>
            </a:tbl>
          </a:graphicData>
        </a:graphic>
      </p:graphicFrame>
      <p:pic>
        <p:nvPicPr>
          <p:cNvPr id="1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1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20 Diagrama"/>
          <p:cNvGraphicFramePr/>
          <p:nvPr>
            <p:extLst>
              <p:ext uri="{D42A27DB-BD31-4B8C-83A1-F6EECF244321}">
                <p14:modId xmlns:p14="http://schemas.microsoft.com/office/powerpoint/2010/main" val="64308782"/>
              </p:ext>
            </p:extLst>
          </p:nvPr>
        </p:nvGraphicFramePr>
        <p:xfrm>
          <a:off x="251519" y="836712"/>
          <a:ext cx="8632045" cy="38010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3" name="22 Grupo"/>
          <p:cNvGrpSpPr/>
          <p:nvPr/>
        </p:nvGrpSpPr>
        <p:grpSpPr>
          <a:xfrm>
            <a:off x="2006438" y="3615344"/>
            <a:ext cx="6958050" cy="2579963"/>
            <a:chOff x="2529" y="1140329"/>
            <a:chExt cx="1628317" cy="1520439"/>
          </a:xfrm>
          <a:solidFill>
            <a:schemeClr val="accent4">
              <a:lumMod val="60000"/>
              <a:lumOff val="40000"/>
              <a:alpha val="40000"/>
            </a:schemeClr>
          </a:solidFill>
        </p:grpSpPr>
        <p:sp>
          <p:nvSpPr>
            <p:cNvPr id="24" name="23 Rectángulo redondeado"/>
            <p:cNvSpPr/>
            <p:nvPr/>
          </p:nvSpPr>
          <p:spPr>
            <a:xfrm>
              <a:off x="2529" y="1140329"/>
              <a:ext cx="1628317" cy="1520439"/>
            </a:xfrm>
            <a:prstGeom prst="roundRect">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mc:AlternateContent xmlns:mc="http://schemas.openxmlformats.org/markup-compatibility/2006" xmlns:a14="http://schemas.microsoft.com/office/drawing/2010/main">
          <mc:Choice Requires="a14">
            <p:sp>
              <p:nvSpPr>
                <p:cNvPr id="25" name="24 Rectángulo"/>
                <p:cNvSpPr/>
                <p:nvPr/>
              </p:nvSpPr>
              <p:spPr>
                <a:xfrm>
                  <a:off x="76751" y="1214551"/>
                  <a:ext cx="1479873" cy="1371995"/>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marL="342900" lvl="0" indent="-342900" algn="ctr" defTabSz="933450">
                    <a:lnSpc>
                      <a:spcPct val="90000"/>
                    </a:lnSpc>
                    <a:spcBef>
                      <a:spcPct val="0"/>
                    </a:spcBef>
                    <a:spcAft>
                      <a:spcPct val="35000"/>
                    </a:spcAft>
                    <a:buFont typeface="Wingdings" pitchFamily="2" charset="2"/>
                    <a:buChar char="à"/>
                  </a:pPr>
                  <a:endParaRPr lang="en-US" sz="2100" dirty="0" smtClean="0">
                    <a:solidFill>
                      <a:schemeClr val="tx1"/>
                    </a:solidFill>
                    <a:sym typeface="Wingdings" panose="05000000000000000000" pitchFamily="2" charset="2"/>
                  </a:endParaRPr>
                </a:p>
                <a:p>
                  <a:pPr marL="342900" lvl="0" indent="-342900" algn="ctr" defTabSz="933450">
                    <a:lnSpc>
                      <a:spcPct val="90000"/>
                    </a:lnSpc>
                    <a:spcBef>
                      <a:spcPct val="0"/>
                    </a:spcBef>
                    <a:spcAft>
                      <a:spcPct val="35000"/>
                    </a:spcAft>
                    <a:buFont typeface="Wingdings" pitchFamily="2" charset="2"/>
                    <a:buChar char="à"/>
                  </a:pPr>
                  <a:endParaRPr lang="en-US" sz="2100" dirty="0" smtClean="0">
                    <a:solidFill>
                      <a:schemeClr val="tx1"/>
                    </a:solidFill>
                    <a:sym typeface="Wingdings" panose="05000000000000000000" pitchFamily="2" charset="2"/>
                  </a:endParaRPr>
                </a:p>
                <a:p>
                  <a:pPr marL="342900" lvl="0" indent="-342900" algn="ctr" defTabSz="933450">
                    <a:lnSpc>
                      <a:spcPct val="90000"/>
                    </a:lnSpc>
                    <a:spcBef>
                      <a:spcPct val="0"/>
                    </a:spcBef>
                    <a:spcAft>
                      <a:spcPct val="35000"/>
                    </a:spcAft>
                    <a:buFont typeface="Wingdings" pitchFamily="2" charset="2"/>
                    <a:buChar char="à"/>
                  </a:pPr>
                  <a:r>
                    <a:rPr lang="en-US" sz="2100" dirty="0" smtClean="0">
                      <a:solidFill>
                        <a:schemeClr val="tx1"/>
                      </a:solidFill>
                      <a:sym typeface="Wingdings" panose="05000000000000000000" pitchFamily="2" charset="2"/>
                    </a:rPr>
                    <a:t>Split Training and Validation Data as subsets of the same component at different time segments</a:t>
                  </a:r>
                </a:p>
                <a:p>
                  <a:pPr marL="342900" lvl="0" indent="-342900" algn="ctr" defTabSz="933450">
                    <a:lnSpc>
                      <a:spcPct val="90000"/>
                    </a:lnSpc>
                    <a:spcBef>
                      <a:spcPct val="0"/>
                    </a:spcBef>
                    <a:spcAft>
                      <a:spcPct val="35000"/>
                    </a:spcAft>
                    <a:buFont typeface="Wingdings" pitchFamily="2" charset="2"/>
                    <a:buChar char="à"/>
                  </a:pPr>
                  <a:r>
                    <a:rPr lang="en-US" sz="2100" dirty="0" smtClean="0">
                      <a:solidFill>
                        <a:schemeClr val="tx1"/>
                      </a:solidFill>
                      <a:sym typeface="Wingdings" panose="05000000000000000000" pitchFamily="2" charset="2"/>
                    </a:rPr>
                    <a:t>Time shift the same subset to use it as labels E.g. </a:t>
                  </a:r>
                  <a:endParaRPr lang="en-US" sz="2100" b="0" i="0" dirty="0" smtClean="0">
                    <a:solidFill>
                      <a:schemeClr val="tx1"/>
                    </a:solidFill>
                    <a:latin typeface="Cambria Math"/>
                    <a:sym typeface="Wingdings" panose="05000000000000000000" pitchFamily="2" charset="2"/>
                  </a:endParaRPr>
                </a:p>
                <a:p>
                  <a:pPr lvl="0" algn="ctr" defTabSz="933450">
                    <a:lnSpc>
                      <a:spcPct val="90000"/>
                    </a:lnSpc>
                    <a:spcBef>
                      <a:spcPct val="0"/>
                    </a:spcBef>
                    <a:spcAft>
                      <a:spcPct val="35000"/>
                    </a:spcAft>
                  </a:pPr>
                  <a14:m>
                    <m:oMath xmlns:m="http://schemas.openxmlformats.org/officeDocument/2006/math">
                      <m:r>
                        <m:rPr>
                          <m:sty m:val="p"/>
                        </m:rPr>
                        <a:rPr lang="en-US" sz="2000" b="0" i="0" smtClean="0">
                          <a:solidFill>
                            <a:schemeClr val="tx1"/>
                          </a:solidFill>
                          <a:latin typeface="Cambria Math"/>
                          <a:sym typeface="Wingdings" panose="05000000000000000000" pitchFamily="2" charset="2"/>
                        </a:rPr>
                        <m:t>T</m:t>
                      </m:r>
                      <m:d>
                        <m:dPr>
                          <m:begChr m:val="["/>
                          <m:endChr m:val="]"/>
                          <m:ctrlPr>
                            <a:rPr lang="en-US" sz="2000" b="0" i="1" smtClean="0">
                              <a:solidFill>
                                <a:schemeClr val="tx1"/>
                              </a:solidFill>
                              <a:latin typeface="Cambria Math"/>
                              <a:sym typeface="Wingdings" panose="05000000000000000000" pitchFamily="2" charset="2"/>
                            </a:rPr>
                          </m:ctrlPr>
                        </m:dPr>
                        <m:e>
                          <m:r>
                            <a:rPr lang="en-US" sz="2000" b="0" i="0" smtClean="0">
                              <a:solidFill>
                                <a:schemeClr val="tx1"/>
                              </a:solidFill>
                              <a:latin typeface="Cambria Math"/>
                              <a:sym typeface="Wingdings" panose="05000000000000000000" pitchFamily="2" charset="2"/>
                            </a:rPr>
                            <m:t>1:10</m:t>
                          </m:r>
                        </m:e>
                      </m:d>
                      <m:r>
                        <a:rPr lang="en-US" sz="2000" b="0" i="0" smtClean="0">
                          <a:solidFill>
                            <a:schemeClr val="tx1"/>
                          </a:solidFill>
                          <a:latin typeface="Cambria Math"/>
                          <a:sym typeface="Wingdings" panose="05000000000000000000" pitchFamily="2" charset="2"/>
                        </a:rPr>
                        <m:t>  →</m:t>
                      </m:r>
                      <m:r>
                        <a:rPr lang="en-US" sz="2000" b="0" i="1" smtClean="0">
                          <a:solidFill>
                            <a:schemeClr val="tx1"/>
                          </a:solidFill>
                          <a:latin typeface="Cambria Math"/>
                          <a:sym typeface="Wingdings" panose="05000000000000000000" pitchFamily="2" charset="2"/>
                        </a:rPr>
                        <m:t> </m:t>
                      </m:r>
                      <m:sSup>
                        <m:sSupPr>
                          <m:ctrlPr>
                            <a:rPr lang="en-US" sz="2000" b="0" i="1" smtClean="0">
                              <a:solidFill>
                                <a:schemeClr val="tx1"/>
                              </a:solidFill>
                              <a:latin typeface="Cambria Math"/>
                              <a:sym typeface="Wingdings" panose="05000000000000000000" pitchFamily="2" charset="2"/>
                            </a:rPr>
                          </m:ctrlPr>
                        </m:sSupPr>
                        <m:e>
                          <m:r>
                            <a:rPr lang="en-US" sz="2000" b="0" i="1" smtClean="0">
                              <a:solidFill>
                                <a:schemeClr val="tx1"/>
                              </a:solidFill>
                              <a:latin typeface="Cambria Math"/>
                              <a:sym typeface="Wingdings" panose="05000000000000000000" pitchFamily="2" charset="2"/>
                            </a:rPr>
                            <m:t>𝑋</m:t>
                          </m:r>
                        </m:e>
                        <m:sup>
                          <m:r>
                            <a:rPr lang="en-US" sz="2000" b="0" i="1" smtClean="0">
                              <a:solidFill>
                                <a:schemeClr val="tx1"/>
                              </a:solidFill>
                              <a:latin typeface="Cambria Math"/>
                              <a:sym typeface="Wingdings" panose="05000000000000000000" pitchFamily="2" charset="2"/>
                            </a:rPr>
                            <m:t>𝑡𝑟𝑎𝑖𝑛</m:t>
                          </m:r>
                        </m:sup>
                      </m:sSup>
                      <m:r>
                        <a:rPr lang="en-US" sz="2000" b="0" i="1" smtClean="0">
                          <a:solidFill>
                            <a:schemeClr val="tx1"/>
                          </a:solidFill>
                          <a:latin typeface="Cambria Math"/>
                          <a:sym typeface="Wingdings" panose="05000000000000000000" pitchFamily="2" charset="2"/>
                        </a:rPr>
                        <m:t>=</m:t>
                      </m:r>
                      <m:sSub>
                        <m:sSubPr>
                          <m:ctrlPr>
                            <a:rPr lang="en-US" sz="2000" b="0" i="1" smtClean="0">
                              <a:solidFill>
                                <a:schemeClr val="tx1"/>
                              </a:solidFill>
                              <a:latin typeface="Cambria Math"/>
                              <a:sym typeface="Wingdings" panose="05000000000000000000" pitchFamily="2" charset="2"/>
                            </a:rPr>
                          </m:ctrlPr>
                        </m:sSubPr>
                        <m:e>
                          <m:r>
                            <a:rPr lang="en-US" sz="2000" b="0" i="1" smtClean="0">
                              <a:solidFill>
                                <a:schemeClr val="tx1"/>
                              </a:solidFill>
                              <a:latin typeface="Cambria Math"/>
                              <a:sym typeface="Wingdings" panose="05000000000000000000" pitchFamily="2" charset="2"/>
                            </a:rPr>
                            <m:t>𝐵</m:t>
                          </m:r>
                        </m:e>
                        <m:sub>
                          <m:r>
                            <a:rPr lang="en-US" sz="2000" b="0" i="1" smtClean="0">
                              <a:solidFill>
                                <a:schemeClr val="tx1"/>
                              </a:solidFill>
                              <a:latin typeface="Cambria Math"/>
                              <a:sym typeface="Wingdings" panose="05000000000000000000" pitchFamily="2" charset="2"/>
                            </a:rPr>
                            <m:t>𝑥</m:t>
                          </m:r>
                        </m:sub>
                      </m:sSub>
                      <m:r>
                        <a:rPr lang="en-US" sz="2000" b="0" i="1" smtClean="0">
                          <a:solidFill>
                            <a:schemeClr val="tx1"/>
                          </a:solidFill>
                          <a:latin typeface="Cambria Math"/>
                          <a:sym typeface="Wingdings" panose="05000000000000000000" pitchFamily="2" charset="2"/>
                        </a:rPr>
                        <m:t>[1:5]</m:t>
                      </m:r>
                    </m:oMath>
                  </a14:m>
                  <a:r>
                    <a:rPr lang="en-US" sz="2000" dirty="0" smtClean="0">
                      <a:solidFill>
                        <a:schemeClr val="tx1"/>
                      </a:solidFill>
                      <a:sym typeface="Wingdings" panose="05000000000000000000" pitchFamily="2" charset="2"/>
                    </a:rPr>
                    <a:t> &amp; </a:t>
                  </a:r>
                  <a14:m>
                    <m:oMath xmlns:m="http://schemas.openxmlformats.org/officeDocument/2006/math">
                      <m:sSup>
                        <m:sSupPr>
                          <m:ctrlPr>
                            <a:rPr lang="en-US" sz="2000" i="1" smtClean="0">
                              <a:solidFill>
                                <a:schemeClr val="tx1"/>
                              </a:solidFill>
                              <a:latin typeface="Cambria Math"/>
                              <a:sym typeface="Wingdings" panose="05000000000000000000" pitchFamily="2" charset="2"/>
                            </a:rPr>
                          </m:ctrlPr>
                        </m:sSupPr>
                        <m:e>
                          <m:r>
                            <a:rPr lang="en-US" sz="2000" b="0" i="1" smtClean="0">
                              <a:solidFill>
                                <a:schemeClr val="tx1"/>
                              </a:solidFill>
                              <a:latin typeface="Cambria Math"/>
                              <a:sym typeface="Wingdings" panose="05000000000000000000" pitchFamily="2" charset="2"/>
                            </a:rPr>
                            <m:t>𝑌</m:t>
                          </m:r>
                        </m:e>
                        <m:sup>
                          <m:r>
                            <a:rPr lang="en-US" sz="2000" b="0" i="1" smtClean="0">
                              <a:solidFill>
                                <a:schemeClr val="tx1"/>
                              </a:solidFill>
                              <a:latin typeface="Cambria Math"/>
                              <a:sym typeface="Wingdings" panose="05000000000000000000" pitchFamily="2" charset="2"/>
                            </a:rPr>
                            <m:t>𝑡𝑟𝑎𝑖𝑛</m:t>
                          </m:r>
                        </m:sup>
                      </m:sSup>
                      <m:r>
                        <a:rPr lang="en-US" sz="2000" b="0" i="1" smtClean="0">
                          <a:solidFill>
                            <a:schemeClr val="tx1"/>
                          </a:solidFill>
                          <a:latin typeface="Cambria Math"/>
                          <a:sym typeface="Wingdings" panose="05000000000000000000" pitchFamily="2" charset="2"/>
                        </a:rPr>
                        <m:t>= </m:t>
                      </m:r>
                      <m:sSup>
                        <m:sSupPr>
                          <m:ctrlPr>
                            <a:rPr lang="en-US" sz="2000" b="0" i="1" smtClean="0">
                              <a:solidFill>
                                <a:schemeClr val="tx1"/>
                              </a:solidFill>
                              <a:latin typeface="Cambria Math"/>
                              <a:sym typeface="Wingdings" panose="05000000000000000000" pitchFamily="2" charset="2"/>
                            </a:rPr>
                          </m:ctrlPr>
                        </m:sSupPr>
                        <m:e>
                          <m:sSubSup>
                            <m:sSubSupPr>
                              <m:ctrlPr>
                                <a:rPr lang="en-US" sz="2000" b="0" i="1" smtClean="0">
                                  <a:solidFill>
                                    <a:schemeClr val="tx1"/>
                                  </a:solidFill>
                                  <a:latin typeface="Cambria Math"/>
                                  <a:sym typeface="Wingdings" panose="05000000000000000000" pitchFamily="2" charset="2"/>
                                </a:rPr>
                              </m:ctrlPr>
                            </m:sSubSupPr>
                            <m:e>
                              <m:r>
                                <a:rPr lang="en-US" sz="2000" b="0" i="1" smtClean="0">
                                  <a:solidFill>
                                    <a:schemeClr val="tx1"/>
                                  </a:solidFill>
                                  <a:latin typeface="Cambria Math"/>
                                  <a:sym typeface="Wingdings" panose="05000000000000000000" pitchFamily="2" charset="2"/>
                                </a:rPr>
                                <m:t>𝐵</m:t>
                              </m:r>
                            </m:e>
                            <m:sub>
                              <m:r>
                                <a:rPr lang="en-US" sz="2000" b="0" i="1" smtClean="0">
                                  <a:solidFill>
                                    <a:schemeClr val="tx1"/>
                                  </a:solidFill>
                                  <a:latin typeface="Cambria Math"/>
                                  <a:sym typeface="Wingdings" panose="05000000000000000000" pitchFamily="2" charset="2"/>
                                </a:rPr>
                                <m:t>𝑥</m:t>
                              </m:r>
                            </m:sub>
                            <m:sup/>
                          </m:sSubSup>
                        </m:e>
                        <m:sup>
                          <m:r>
                            <a:rPr lang="en-US" sz="2000" b="0" i="1" smtClean="0">
                              <a:solidFill>
                                <a:schemeClr val="tx1"/>
                              </a:solidFill>
                              <a:latin typeface="Cambria Math"/>
                              <a:sym typeface="Wingdings" panose="05000000000000000000" pitchFamily="2" charset="2"/>
                            </a:rPr>
                            <m:t>𝑠h𝑖𝑓𝑡</m:t>
                          </m:r>
                        </m:sup>
                      </m:sSup>
                      <m:r>
                        <a:rPr lang="en-US" sz="2000" b="0" i="0" smtClean="0">
                          <a:solidFill>
                            <a:schemeClr val="tx1"/>
                          </a:solidFill>
                          <a:latin typeface="Cambria Math"/>
                          <a:sym typeface="Wingdings" panose="05000000000000000000" pitchFamily="2" charset="2"/>
                        </a:rPr>
                        <m:t>[1:5]</m:t>
                      </m:r>
                    </m:oMath>
                  </a14:m>
                  <a:endParaRPr lang="en-US" sz="2000" dirty="0" smtClean="0">
                    <a:solidFill>
                      <a:schemeClr val="tx1"/>
                    </a:solidFill>
                    <a:sym typeface="Wingdings" panose="05000000000000000000" pitchFamily="2" charset="2"/>
                  </a:endParaRPr>
                </a:p>
                <a:p>
                  <a:pPr algn="ctr" defTabSz="933450">
                    <a:lnSpc>
                      <a:spcPct val="90000"/>
                    </a:lnSpc>
                    <a:spcBef>
                      <a:spcPct val="0"/>
                    </a:spcBef>
                    <a:spcAft>
                      <a:spcPct val="35000"/>
                    </a:spcAft>
                  </a:pPr>
                  <a:r>
                    <a:rPr lang="en-US" sz="2000" b="0" dirty="0" smtClean="0">
                      <a:solidFill>
                        <a:schemeClr val="tx1"/>
                      </a:solidFill>
                      <a:sym typeface="Wingdings" panose="05000000000000000000" pitchFamily="2" charset="2"/>
                    </a:rPr>
                    <a:t>	</a:t>
                  </a:r>
                  <a14:m>
                    <m:oMath xmlns:m="http://schemas.openxmlformats.org/officeDocument/2006/math">
                      <m:r>
                        <a:rPr lang="en-US" sz="2000" b="0" i="0" smtClean="0">
                          <a:solidFill>
                            <a:schemeClr val="tx1"/>
                          </a:solidFill>
                          <a:latin typeface="Cambria Math"/>
                          <a:sym typeface="Wingdings" panose="05000000000000000000" pitchFamily="2" charset="2"/>
                        </a:rPr>
                        <m:t>→</m:t>
                      </m:r>
                      <m:sSup>
                        <m:sSupPr>
                          <m:ctrlPr>
                            <a:rPr lang="en-US" sz="2000" b="0" i="1" smtClean="0">
                              <a:solidFill>
                                <a:schemeClr val="tx1"/>
                              </a:solidFill>
                              <a:latin typeface="Cambria Math"/>
                              <a:sym typeface="Wingdings" panose="05000000000000000000" pitchFamily="2" charset="2"/>
                            </a:rPr>
                          </m:ctrlPr>
                        </m:sSupPr>
                        <m:e>
                          <m:r>
                            <a:rPr lang="en-US" sz="2000" b="0" i="1" smtClean="0">
                              <a:solidFill>
                                <a:schemeClr val="tx1"/>
                              </a:solidFill>
                              <a:latin typeface="Cambria Math"/>
                              <a:sym typeface="Wingdings" panose="05000000000000000000" pitchFamily="2" charset="2"/>
                            </a:rPr>
                            <m:t>𝑋</m:t>
                          </m:r>
                        </m:e>
                        <m:sup>
                          <m:r>
                            <a:rPr lang="en-US" sz="2000" b="0" i="1" smtClean="0">
                              <a:solidFill>
                                <a:schemeClr val="tx1"/>
                              </a:solidFill>
                              <a:latin typeface="Cambria Math"/>
                              <a:sym typeface="Wingdings" panose="05000000000000000000" pitchFamily="2" charset="2"/>
                            </a:rPr>
                            <m:t>𝑣𝑎𝑙</m:t>
                          </m:r>
                        </m:sup>
                      </m:sSup>
                      <m:r>
                        <a:rPr lang="en-US" sz="2000" b="0" i="1" smtClean="0">
                          <a:solidFill>
                            <a:schemeClr val="tx1"/>
                          </a:solidFill>
                          <a:latin typeface="Cambria Math"/>
                          <a:sym typeface="Wingdings" panose="05000000000000000000" pitchFamily="2" charset="2"/>
                        </a:rPr>
                        <m:t>=</m:t>
                      </m:r>
                      <m:sSub>
                        <m:sSubPr>
                          <m:ctrlPr>
                            <a:rPr lang="en-US" sz="2000" b="0" i="1" smtClean="0">
                              <a:solidFill>
                                <a:schemeClr val="tx1"/>
                              </a:solidFill>
                              <a:latin typeface="Cambria Math"/>
                              <a:sym typeface="Wingdings" panose="05000000000000000000" pitchFamily="2" charset="2"/>
                            </a:rPr>
                          </m:ctrlPr>
                        </m:sSubPr>
                        <m:e>
                          <m:r>
                            <a:rPr lang="en-US" sz="2000" b="0" i="1" smtClean="0">
                              <a:solidFill>
                                <a:schemeClr val="tx1"/>
                              </a:solidFill>
                              <a:latin typeface="Cambria Math"/>
                              <a:sym typeface="Wingdings" panose="05000000000000000000" pitchFamily="2" charset="2"/>
                            </a:rPr>
                            <m:t>𝐵</m:t>
                          </m:r>
                        </m:e>
                        <m:sub>
                          <m:r>
                            <a:rPr lang="en-US" sz="2000" b="0" i="1" smtClean="0">
                              <a:solidFill>
                                <a:schemeClr val="tx1"/>
                              </a:solidFill>
                              <a:latin typeface="Cambria Math"/>
                              <a:sym typeface="Wingdings" panose="05000000000000000000" pitchFamily="2" charset="2"/>
                            </a:rPr>
                            <m:t>𝑥</m:t>
                          </m:r>
                        </m:sub>
                      </m:sSub>
                      <m:r>
                        <a:rPr lang="en-US" sz="2000" b="0" i="1" smtClean="0">
                          <a:solidFill>
                            <a:schemeClr val="tx1"/>
                          </a:solidFill>
                          <a:latin typeface="Cambria Math"/>
                          <a:sym typeface="Wingdings" panose="05000000000000000000" pitchFamily="2" charset="2"/>
                        </a:rPr>
                        <m:t>[5:10]</m:t>
                      </m:r>
                    </m:oMath>
                  </a14:m>
                  <a:r>
                    <a:rPr lang="en-US" sz="2000" dirty="0" smtClean="0">
                      <a:solidFill>
                        <a:schemeClr val="tx1"/>
                      </a:solidFill>
                      <a:sym typeface="Wingdings" panose="05000000000000000000" pitchFamily="2" charset="2"/>
                    </a:rPr>
                    <a:t> &amp; </a:t>
                  </a:r>
                  <a14:m>
                    <m:oMath xmlns:m="http://schemas.openxmlformats.org/officeDocument/2006/math">
                      <m:sSup>
                        <m:sSupPr>
                          <m:ctrlPr>
                            <a:rPr lang="en-US" sz="2000" i="1" smtClean="0">
                              <a:solidFill>
                                <a:schemeClr val="tx1"/>
                              </a:solidFill>
                              <a:latin typeface="Cambria Math"/>
                              <a:sym typeface="Wingdings" panose="05000000000000000000" pitchFamily="2" charset="2"/>
                            </a:rPr>
                          </m:ctrlPr>
                        </m:sSupPr>
                        <m:e>
                          <m:r>
                            <a:rPr lang="en-US" sz="2000" b="0" i="1" smtClean="0">
                              <a:solidFill>
                                <a:schemeClr val="tx1"/>
                              </a:solidFill>
                              <a:latin typeface="Cambria Math"/>
                              <a:sym typeface="Wingdings" panose="05000000000000000000" pitchFamily="2" charset="2"/>
                            </a:rPr>
                            <m:t>𝑌</m:t>
                          </m:r>
                        </m:e>
                        <m:sup>
                          <m:r>
                            <a:rPr lang="en-US" sz="2000" b="0" i="1" smtClean="0">
                              <a:solidFill>
                                <a:schemeClr val="tx1"/>
                              </a:solidFill>
                              <a:latin typeface="Cambria Math"/>
                              <a:sym typeface="Wingdings" panose="05000000000000000000" pitchFamily="2" charset="2"/>
                            </a:rPr>
                            <m:t>𝑣𝑎𝑙</m:t>
                          </m:r>
                        </m:sup>
                      </m:sSup>
                      <m:r>
                        <a:rPr lang="en-US" sz="2000" b="0" i="1" smtClean="0">
                          <a:solidFill>
                            <a:schemeClr val="tx1"/>
                          </a:solidFill>
                          <a:latin typeface="Cambria Math"/>
                          <a:sym typeface="Wingdings" panose="05000000000000000000" pitchFamily="2" charset="2"/>
                        </a:rPr>
                        <m:t>= </m:t>
                      </m:r>
                      <m:sSup>
                        <m:sSupPr>
                          <m:ctrlPr>
                            <a:rPr lang="en-US" sz="2000" b="0" i="1" smtClean="0">
                              <a:solidFill>
                                <a:schemeClr val="tx1"/>
                              </a:solidFill>
                              <a:latin typeface="Cambria Math"/>
                              <a:sym typeface="Wingdings" panose="05000000000000000000" pitchFamily="2" charset="2"/>
                            </a:rPr>
                          </m:ctrlPr>
                        </m:sSupPr>
                        <m:e>
                          <m:sSubSup>
                            <m:sSubSupPr>
                              <m:ctrlPr>
                                <a:rPr lang="en-US" sz="2000" b="0" i="1" smtClean="0">
                                  <a:solidFill>
                                    <a:schemeClr val="tx1"/>
                                  </a:solidFill>
                                  <a:latin typeface="Cambria Math"/>
                                  <a:sym typeface="Wingdings" panose="05000000000000000000" pitchFamily="2" charset="2"/>
                                </a:rPr>
                              </m:ctrlPr>
                            </m:sSubSupPr>
                            <m:e>
                              <m:r>
                                <a:rPr lang="en-US" sz="2000" b="0" i="1" smtClean="0">
                                  <a:solidFill>
                                    <a:schemeClr val="tx1"/>
                                  </a:solidFill>
                                  <a:latin typeface="Cambria Math"/>
                                  <a:sym typeface="Wingdings" panose="05000000000000000000" pitchFamily="2" charset="2"/>
                                </a:rPr>
                                <m:t>𝐵</m:t>
                              </m:r>
                            </m:e>
                            <m:sub>
                              <m:r>
                                <a:rPr lang="en-US" sz="2000" b="0" i="1" smtClean="0">
                                  <a:solidFill>
                                    <a:schemeClr val="tx1"/>
                                  </a:solidFill>
                                  <a:latin typeface="Cambria Math"/>
                                  <a:sym typeface="Wingdings" panose="05000000000000000000" pitchFamily="2" charset="2"/>
                                </a:rPr>
                                <m:t>𝑥</m:t>
                              </m:r>
                            </m:sub>
                            <m:sup/>
                          </m:sSubSup>
                        </m:e>
                        <m:sup>
                          <m:r>
                            <a:rPr lang="en-US" sz="2000" b="0" i="1" smtClean="0">
                              <a:solidFill>
                                <a:schemeClr val="tx1"/>
                              </a:solidFill>
                              <a:latin typeface="Cambria Math"/>
                              <a:sym typeface="Wingdings" panose="05000000000000000000" pitchFamily="2" charset="2"/>
                            </a:rPr>
                            <m:t>𝑠h𝑖𝑓𝑡</m:t>
                          </m:r>
                        </m:sup>
                      </m:sSup>
                      <m:r>
                        <a:rPr lang="en-US" sz="2000" b="0" i="0" smtClean="0">
                          <a:solidFill>
                            <a:schemeClr val="tx1"/>
                          </a:solidFill>
                          <a:latin typeface="Cambria Math"/>
                          <a:sym typeface="Wingdings" panose="05000000000000000000" pitchFamily="2" charset="2"/>
                        </a:rPr>
                        <m:t>[5:10]</m:t>
                      </m:r>
                    </m:oMath>
                  </a14:m>
                  <a:endParaRPr lang="en-US" sz="2000" dirty="0" smtClean="0">
                    <a:solidFill>
                      <a:schemeClr val="tx1"/>
                    </a:solidFill>
                    <a:sym typeface="Wingdings" panose="05000000000000000000" pitchFamily="2" charset="2"/>
                  </a:endParaRPr>
                </a:p>
                <a:p>
                  <a:pPr lvl="0" algn="ctr" defTabSz="933450">
                    <a:lnSpc>
                      <a:spcPct val="90000"/>
                    </a:lnSpc>
                    <a:spcBef>
                      <a:spcPct val="0"/>
                    </a:spcBef>
                    <a:spcAft>
                      <a:spcPct val="35000"/>
                    </a:spcAft>
                  </a:pPr>
                  <a:endParaRPr lang="en-US" sz="2100" dirty="0" smtClean="0">
                    <a:solidFill>
                      <a:schemeClr val="tx1"/>
                    </a:solidFill>
                    <a:sym typeface="Wingdings" panose="05000000000000000000" pitchFamily="2" charset="2"/>
                  </a:endParaRPr>
                </a:p>
                <a:p>
                  <a:pPr marL="342900" lvl="0" indent="-342900" algn="ctr" defTabSz="933450">
                    <a:lnSpc>
                      <a:spcPct val="90000"/>
                    </a:lnSpc>
                    <a:spcBef>
                      <a:spcPct val="0"/>
                    </a:spcBef>
                    <a:spcAft>
                      <a:spcPct val="35000"/>
                    </a:spcAft>
                    <a:buFont typeface="Wingdings" pitchFamily="2" charset="2"/>
                    <a:buChar char="à"/>
                  </a:pPr>
                  <a:endParaRPr lang="en-US" sz="2100" dirty="0">
                    <a:solidFill>
                      <a:schemeClr val="tx1"/>
                    </a:solidFill>
                  </a:endParaRPr>
                </a:p>
              </p:txBody>
            </p:sp>
          </mc:Choice>
          <mc:Fallback xmlns="">
            <p:sp>
              <p:nvSpPr>
                <p:cNvPr id="25" name="24 Rectángulo"/>
                <p:cNvSpPr>
                  <a:spLocks noRot="1" noChangeAspect="1" noMove="1" noResize="1" noEditPoints="1" noAdjustHandles="1" noChangeArrowheads="1" noChangeShapeType="1" noTextEdit="1"/>
                </p:cNvSpPr>
                <p:nvPr/>
              </p:nvSpPr>
              <p:spPr>
                <a:xfrm>
                  <a:off x="76751" y="1214551"/>
                  <a:ext cx="1479873" cy="1371995"/>
                </a:xfrm>
                <a:prstGeom prst="rect">
                  <a:avLst/>
                </a:prstGeom>
                <a:blipFill rotWithShape="1">
                  <a:blip r:embed="rId10"/>
                  <a:stretch>
                    <a:fillRect/>
                  </a:stretch>
                </a:blipFill>
                <a:ln>
                  <a:noFill/>
                </a:ln>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graphicFrame>
            <p:nvGraphicFramePr>
              <p:cNvPr id="11" name="10 Diagrama"/>
              <p:cNvGraphicFramePr/>
              <p:nvPr>
                <p:extLst>
                  <p:ext uri="{D42A27DB-BD31-4B8C-83A1-F6EECF244321}">
                    <p14:modId xmlns:p14="http://schemas.microsoft.com/office/powerpoint/2010/main" val="2208651735"/>
                  </p:ext>
                </p:extLst>
              </p:nvPr>
            </p:nvGraphicFramePr>
            <p:xfrm>
              <a:off x="395535" y="3715295"/>
              <a:ext cx="1535075" cy="230599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mc:Choice>
        <mc:Fallback xmlns="">
          <p:graphicFrame>
            <p:nvGraphicFramePr>
              <p:cNvPr id="11" name="10 Diagrama"/>
              <p:cNvGraphicFramePr/>
              <p:nvPr>
                <p:extLst>
                  <p:ext uri="{D42A27DB-BD31-4B8C-83A1-F6EECF244321}">
                    <p14:modId xmlns:p14="http://schemas.microsoft.com/office/powerpoint/2010/main" val="2208651735"/>
                  </p:ext>
                </p:extLst>
              </p:nvPr>
            </p:nvGraphicFramePr>
            <p:xfrm>
              <a:off x="395535" y="3715295"/>
              <a:ext cx="1535075" cy="2305993"/>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mc:Fallback>
      </mc:AlternateContent>
      <p:graphicFrame>
        <p:nvGraphicFramePr>
          <p:cNvPr id="12" name="11 Tabla"/>
          <p:cNvGraphicFramePr>
            <a:graphicFrameLocks noGrp="1"/>
          </p:cNvGraphicFramePr>
          <p:nvPr>
            <p:extLst>
              <p:ext uri="{D42A27DB-BD31-4B8C-83A1-F6EECF244321}">
                <p14:modId xmlns:p14="http://schemas.microsoft.com/office/powerpoint/2010/main" val="1749826528"/>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32588299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Tabla"/>
          <p:cNvGraphicFramePr>
            <a:graphicFrameLocks noGrp="1"/>
          </p:cNvGraphicFramePr>
          <p:nvPr>
            <p:extLst>
              <p:ext uri="{D42A27DB-BD31-4B8C-83A1-F6EECF244321}">
                <p14:modId xmlns:p14="http://schemas.microsoft.com/office/powerpoint/2010/main" val="2534574653"/>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Methodology</a:t>
                      </a:r>
                      <a:r>
                        <a:rPr lang="en-US" baseline="0" dirty="0" smtClean="0"/>
                        <a:t> Summary</a:t>
                      </a:r>
                      <a:endParaRPr lang="en-US" dirty="0" smtClean="0"/>
                    </a:p>
                  </a:txBody>
                  <a:tcPr>
                    <a:solidFill>
                      <a:schemeClr val="accent4"/>
                    </a:solidFill>
                  </a:tcPr>
                </a:tc>
              </a:tr>
            </a:tbl>
          </a:graphicData>
        </a:graphic>
      </p:graphicFrame>
      <p:pic>
        <p:nvPicPr>
          <p:cNvPr id="7"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8 Conector recto"/>
          <p:cNvCxnSpPr/>
          <p:nvPr/>
        </p:nvCxnSpPr>
        <p:spPr>
          <a:xfrm flipH="1">
            <a:off x="8883565" y="980728"/>
            <a:ext cx="1"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0" name="9 Diagrama"/>
          <p:cNvGraphicFramePr/>
          <p:nvPr>
            <p:extLst>
              <p:ext uri="{D42A27DB-BD31-4B8C-83A1-F6EECF244321}">
                <p14:modId xmlns:p14="http://schemas.microsoft.com/office/powerpoint/2010/main" val="2282247861"/>
              </p:ext>
            </p:extLst>
          </p:nvPr>
        </p:nvGraphicFramePr>
        <p:xfrm>
          <a:off x="251519" y="836712"/>
          <a:ext cx="8632045" cy="38010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2" name="11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6" name="15 Tabla"/>
          <p:cNvGraphicFramePr>
            <a:graphicFrameLocks noGrp="1"/>
          </p:cNvGraphicFramePr>
          <p:nvPr>
            <p:extLst>
              <p:ext uri="{D42A27DB-BD31-4B8C-83A1-F6EECF244321}">
                <p14:modId xmlns:p14="http://schemas.microsoft.com/office/powerpoint/2010/main" val="1749826528"/>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pic>
        <p:nvPicPr>
          <p:cNvPr id="18" name="17 Image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6056" y="3675087"/>
            <a:ext cx="3857625" cy="2562225"/>
          </a:xfrm>
          <a:prstGeom prst="rect">
            <a:avLst/>
          </a:prstGeom>
        </p:spPr>
      </p:pic>
      <p:pic>
        <p:nvPicPr>
          <p:cNvPr id="17418" name="Picture 10"/>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r="31390"/>
          <a:stretch/>
        </p:blipFill>
        <p:spPr bwMode="auto">
          <a:xfrm>
            <a:off x="323528" y="3729443"/>
            <a:ext cx="4608512" cy="2453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27888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14 Tabla"/>
          <p:cNvGraphicFramePr>
            <a:graphicFrameLocks noGrp="1"/>
          </p:cNvGraphicFramePr>
          <p:nvPr>
            <p:extLst>
              <p:ext uri="{D42A27DB-BD31-4B8C-83A1-F6EECF244321}">
                <p14:modId xmlns:p14="http://schemas.microsoft.com/office/powerpoint/2010/main" val="2832947208"/>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Methodology</a:t>
                      </a:r>
                      <a:r>
                        <a:rPr lang="en-US" baseline="0" dirty="0" smtClean="0"/>
                        <a:t> Summary</a:t>
                      </a:r>
                      <a:endParaRPr lang="en-US" dirty="0" smtClean="0"/>
                    </a:p>
                  </a:txBody>
                  <a:tcPr>
                    <a:solidFill>
                      <a:schemeClr val="accent4"/>
                    </a:solidFill>
                  </a:tcPr>
                </a:tc>
              </a:tr>
            </a:tbl>
          </a:graphicData>
        </a:graphic>
      </p:graphicFrame>
      <p:pic>
        <p:nvPicPr>
          <p:cNvPr id="1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1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1" name="20 Diagrama"/>
          <p:cNvGraphicFramePr/>
          <p:nvPr>
            <p:extLst>
              <p:ext uri="{D42A27DB-BD31-4B8C-83A1-F6EECF244321}">
                <p14:modId xmlns:p14="http://schemas.microsoft.com/office/powerpoint/2010/main" val="2094018206"/>
              </p:ext>
            </p:extLst>
          </p:nvPr>
        </p:nvGraphicFramePr>
        <p:xfrm>
          <a:off x="251519" y="836712"/>
          <a:ext cx="8632045" cy="38010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3" name="22 Grupo"/>
          <p:cNvGrpSpPr/>
          <p:nvPr/>
        </p:nvGrpSpPr>
        <p:grpSpPr>
          <a:xfrm>
            <a:off x="264622" y="3645038"/>
            <a:ext cx="8618943" cy="2424325"/>
            <a:chOff x="2529" y="1140329"/>
            <a:chExt cx="1628317" cy="1520439"/>
          </a:xfrm>
          <a:solidFill>
            <a:schemeClr val="accent4">
              <a:lumMod val="60000"/>
              <a:lumOff val="40000"/>
              <a:alpha val="40000"/>
            </a:schemeClr>
          </a:solidFill>
        </p:grpSpPr>
        <p:sp>
          <p:nvSpPr>
            <p:cNvPr id="24" name="23 Rectángulo redondeado"/>
            <p:cNvSpPr/>
            <p:nvPr/>
          </p:nvSpPr>
          <p:spPr>
            <a:xfrm>
              <a:off x="2529" y="1140329"/>
              <a:ext cx="1628317" cy="1520439"/>
            </a:xfrm>
            <a:prstGeom prst="roundRect">
              <a:avLst/>
            </a:prstGeom>
            <a:gr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5" name="24 Rectángulo"/>
            <p:cNvSpPr/>
            <p:nvPr/>
          </p:nvSpPr>
          <p:spPr>
            <a:xfrm>
              <a:off x="76751" y="1214551"/>
              <a:ext cx="1479873" cy="1371995"/>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dirty="0" smtClean="0">
                  <a:solidFill>
                    <a:schemeClr val="tx1"/>
                  </a:solidFill>
                  <a:sym typeface="Wingdings" panose="05000000000000000000" pitchFamily="2" charset="2"/>
                </a:rPr>
                <a:t>Train (fit) the model</a:t>
              </a:r>
            </a:p>
            <a:p>
              <a:pPr marL="342900" lvl="0" indent="-342900" algn="ctr" defTabSz="933450">
                <a:lnSpc>
                  <a:spcPct val="90000"/>
                </a:lnSpc>
                <a:spcBef>
                  <a:spcPct val="0"/>
                </a:spcBef>
                <a:spcAft>
                  <a:spcPct val="35000"/>
                </a:spcAft>
                <a:buFont typeface="Wingdings" pitchFamily="2" charset="2"/>
                <a:buChar char="à"/>
              </a:pPr>
              <a:r>
                <a:rPr lang="en-US" sz="2100" dirty="0" smtClean="0">
                  <a:solidFill>
                    <a:schemeClr val="tx1"/>
                  </a:solidFill>
                  <a:sym typeface="Wingdings" panose="05000000000000000000" pitchFamily="2" charset="2"/>
                </a:rPr>
                <a:t>Obtain the Mapping Function (MP)</a:t>
              </a:r>
            </a:p>
            <a:p>
              <a:pPr marL="342900" lvl="0" indent="-342900" algn="ctr" defTabSz="933450">
                <a:lnSpc>
                  <a:spcPct val="90000"/>
                </a:lnSpc>
                <a:spcBef>
                  <a:spcPct val="0"/>
                </a:spcBef>
                <a:spcAft>
                  <a:spcPct val="35000"/>
                </a:spcAft>
                <a:buFont typeface="Wingdings" pitchFamily="2" charset="2"/>
                <a:buChar char="à"/>
              </a:pPr>
              <a:r>
                <a:rPr lang="en-US" sz="2100" dirty="0" smtClean="0">
                  <a:solidFill>
                    <a:schemeClr val="tx1"/>
                  </a:solidFill>
                  <a:sym typeface="Wingdings" panose="05000000000000000000" pitchFamily="2" charset="2"/>
                </a:rPr>
                <a:t>Use the ML to predict denoised E components </a:t>
              </a:r>
            </a:p>
          </p:txBody>
        </p:sp>
      </p:grpSp>
      <p:graphicFrame>
        <p:nvGraphicFramePr>
          <p:cNvPr id="11" name="10 Tabla"/>
          <p:cNvGraphicFramePr>
            <a:graphicFrameLocks noGrp="1"/>
          </p:cNvGraphicFramePr>
          <p:nvPr>
            <p:extLst>
              <p:ext uri="{D42A27DB-BD31-4B8C-83A1-F6EECF244321}">
                <p14:modId xmlns:p14="http://schemas.microsoft.com/office/powerpoint/2010/main" val="1749826528"/>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321295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3528290961"/>
              </p:ext>
            </p:extLst>
          </p:nvPr>
        </p:nvGraphicFramePr>
        <p:xfrm>
          <a:off x="637285" y="3284984"/>
          <a:ext cx="7823145" cy="382635"/>
        </p:xfrm>
        <a:graphic>
          <a:graphicData uri="http://schemas.openxmlformats.org/drawingml/2006/table">
            <a:tbl>
              <a:tblPr firstRow="1" bandRow="1">
                <a:tableStyleId>{5C22544A-7EE6-4342-B048-85BDC9FD1C3A}</a:tableStyleId>
              </a:tblPr>
              <a:tblGrid>
                <a:gridCol w="1564629"/>
                <a:gridCol w="1564629"/>
                <a:gridCol w="1564629"/>
                <a:gridCol w="1564629"/>
                <a:gridCol w="1564629"/>
              </a:tblGrid>
              <a:tr h="382635">
                <a:tc>
                  <a:txBody>
                    <a:bodyPr/>
                    <a:lstStyle/>
                    <a:p>
                      <a:r>
                        <a:rPr lang="en-US" sz="1600" dirty="0" smtClean="0"/>
                        <a:t>Introduction </a:t>
                      </a:r>
                      <a:endParaRPr lang="es-ES" sz="1600" dirty="0"/>
                    </a:p>
                  </a:txBody>
                  <a:tcPr marL="80982" marR="80982" marT="40491" marB="40491">
                    <a:solidFill>
                      <a:schemeClr val="accent1"/>
                    </a:solidFill>
                  </a:tcPr>
                </a:tc>
                <a:tc>
                  <a:txBody>
                    <a:bodyPr/>
                    <a:lstStyle/>
                    <a:p>
                      <a:r>
                        <a:rPr lang="en-US" sz="1600" dirty="0" smtClean="0"/>
                        <a:t>Methodology</a:t>
                      </a:r>
                      <a:endParaRPr lang="es-ES" sz="1600" dirty="0"/>
                    </a:p>
                  </a:txBody>
                  <a:tcPr marL="80982" marR="80982" marT="40491" marB="40491"/>
                </a:tc>
                <a:tc>
                  <a:txBody>
                    <a:bodyPr/>
                    <a:lstStyle/>
                    <a:p>
                      <a:r>
                        <a:rPr lang="en-US" sz="1600" dirty="0" smtClean="0"/>
                        <a:t>Results</a:t>
                      </a:r>
                      <a:endParaRPr lang="es-ES" sz="1600" dirty="0"/>
                    </a:p>
                  </a:txBody>
                  <a:tcPr marL="80982" marR="80982" marT="40491" marB="40491"/>
                </a:tc>
                <a:tc>
                  <a:txBody>
                    <a:bodyPr/>
                    <a:lstStyle/>
                    <a:p>
                      <a:r>
                        <a:rPr lang="en-US" sz="1600" dirty="0" smtClean="0"/>
                        <a:t>Discussion</a:t>
                      </a:r>
                      <a:endParaRPr lang="es-ES" sz="1600" dirty="0"/>
                    </a:p>
                  </a:txBody>
                  <a:tcPr marL="80982" marR="80982" marT="40491" marB="40491"/>
                </a:tc>
                <a:tc>
                  <a:txBody>
                    <a:bodyPr/>
                    <a:lstStyle/>
                    <a:p>
                      <a:r>
                        <a:rPr lang="en-US" sz="1600" dirty="0" smtClean="0"/>
                        <a:t>Conclusions</a:t>
                      </a:r>
                      <a:endParaRPr lang="es-ES" sz="1600" dirty="0"/>
                    </a:p>
                  </a:txBody>
                  <a:tcPr marL="80982" marR="80982" marT="40491" marB="40491"/>
                </a:tc>
              </a:tr>
            </a:tbl>
          </a:graphicData>
        </a:graphic>
      </p:graphicFrame>
      <p:graphicFrame>
        <p:nvGraphicFramePr>
          <p:cNvPr id="22" name="21 Tabla"/>
          <p:cNvGraphicFramePr>
            <a:graphicFrameLocks noGrp="1"/>
          </p:cNvGraphicFramePr>
          <p:nvPr>
            <p:extLst>
              <p:ext uri="{D42A27DB-BD31-4B8C-83A1-F6EECF244321}">
                <p14:modId xmlns:p14="http://schemas.microsoft.com/office/powerpoint/2010/main" val="1849474900"/>
              </p:ext>
            </p:extLst>
          </p:nvPr>
        </p:nvGraphicFramePr>
        <p:xfrm>
          <a:off x="2317504" y="2636912"/>
          <a:ext cx="4719166" cy="324822"/>
        </p:xfrm>
        <a:graphic>
          <a:graphicData uri="http://schemas.openxmlformats.org/drawingml/2006/table">
            <a:tbl>
              <a:tblPr firstRow="1" bandRow="1">
                <a:tableStyleId>{5C22544A-7EE6-4342-B048-85BDC9FD1C3A}</a:tableStyleId>
              </a:tblPr>
              <a:tblGrid>
                <a:gridCol w="4719166"/>
              </a:tblGrid>
              <a:tr h="3239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Presentation Outline</a:t>
                      </a:r>
                    </a:p>
                  </a:txBody>
                  <a:tcPr marL="80982" marR="80982" marT="40491" marB="40491">
                    <a:solidFill>
                      <a:schemeClr val="accent4"/>
                    </a:solidFill>
                  </a:tcPr>
                </a:tc>
              </a:tr>
            </a:tbl>
          </a:graphicData>
        </a:graphic>
      </p:graphicFrame>
      <p:graphicFrame>
        <p:nvGraphicFramePr>
          <p:cNvPr id="27" name="26 Tabla"/>
          <p:cNvGraphicFramePr>
            <a:graphicFrameLocks noGrp="1"/>
          </p:cNvGraphicFramePr>
          <p:nvPr>
            <p:extLst>
              <p:ext uri="{D42A27DB-BD31-4B8C-83A1-F6EECF244321}">
                <p14:modId xmlns:p14="http://schemas.microsoft.com/office/powerpoint/2010/main" val="1187367812"/>
              </p:ext>
            </p:extLst>
          </p:nvPr>
        </p:nvGraphicFramePr>
        <p:xfrm>
          <a:off x="323529" y="3789040"/>
          <a:ext cx="8568950" cy="2304256"/>
        </p:xfrm>
        <a:graphic>
          <a:graphicData uri="http://schemas.openxmlformats.org/drawingml/2006/table">
            <a:tbl>
              <a:tblPr firstRow="1" bandRow="1">
                <a:tableStyleId>{5C22544A-7EE6-4342-B048-85BDC9FD1C3A}</a:tableStyleId>
              </a:tblPr>
              <a:tblGrid>
                <a:gridCol w="1713790"/>
                <a:gridCol w="1713790"/>
                <a:gridCol w="1713790"/>
                <a:gridCol w="1713790"/>
                <a:gridCol w="1713790"/>
              </a:tblGrid>
              <a:tr h="2304256">
                <a:tc>
                  <a:txBody>
                    <a:bodyPr/>
                    <a:lstStyle/>
                    <a:p>
                      <a:pPr marL="285750" indent="-285750">
                        <a:buFont typeface="Arial" panose="020B0604020202020204" pitchFamily="34" charset="0"/>
                        <a:buChar char="•"/>
                      </a:pPr>
                      <a:r>
                        <a:rPr lang="en-US" sz="1600" dirty="0" smtClean="0"/>
                        <a:t>The problem</a:t>
                      </a:r>
                    </a:p>
                    <a:p>
                      <a:pPr marL="285750" indent="-285750">
                        <a:buFont typeface="Arial" panose="020B0604020202020204" pitchFamily="34" charset="0"/>
                        <a:buChar char="•"/>
                      </a:pPr>
                      <a:r>
                        <a:rPr lang="en-US" sz="1600" baseline="0" dirty="0" smtClean="0"/>
                        <a:t>the solution</a:t>
                      </a:r>
                    </a:p>
                    <a:p>
                      <a:pPr marL="285750" indent="-285750">
                        <a:buFont typeface="Arial" panose="020B0604020202020204" pitchFamily="34" charset="0"/>
                        <a:buChar char="•"/>
                      </a:pPr>
                      <a:r>
                        <a:rPr lang="en-US" sz="1600" baseline="0" dirty="0" smtClean="0"/>
                        <a:t>hypothesis &amp; Objectives</a:t>
                      </a:r>
                    </a:p>
                    <a:p>
                      <a:pPr marL="285750" indent="-285750">
                        <a:buFont typeface="Arial" panose="020B0604020202020204" pitchFamily="34" charset="0"/>
                        <a:buChar char="•"/>
                      </a:pPr>
                      <a:r>
                        <a:rPr lang="en-US" sz="1600" baseline="0" dirty="0" smtClean="0"/>
                        <a:t>Fundamentals</a:t>
                      </a:r>
                      <a:endParaRPr lang="es-ES" sz="1600" dirty="0"/>
                    </a:p>
                  </a:txBody>
                  <a:tcPr marL="80982" marR="80982" marT="40491" marB="40491">
                    <a:solidFill>
                      <a:schemeClr val="accent1"/>
                    </a:solidFill>
                  </a:tcPr>
                </a:tc>
                <a:tc>
                  <a:txBody>
                    <a:bodyPr/>
                    <a:lstStyle/>
                    <a:p>
                      <a:pPr marL="285750" indent="-285750">
                        <a:buFont typeface="Arial" panose="020B0604020202020204" pitchFamily="34" charset="0"/>
                        <a:buChar char="•"/>
                      </a:pPr>
                      <a:r>
                        <a:rPr lang="en-US" sz="1600" dirty="0" smtClean="0"/>
                        <a:t>Get the Data</a:t>
                      </a:r>
                    </a:p>
                    <a:p>
                      <a:pPr marL="285750" indent="-285750">
                        <a:buFont typeface="Arial" panose="020B0604020202020204" pitchFamily="34" charset="0"/>
                        <a:buChar char="•"/>
                      </a:pPr>
                      <a:r>
                        <a:rPr lang="en-US" sz="1600" dirty="0" smtClean="0"/>
                        <a:t>Feature Engineering </a:t>
                      </a:r>
                    </a:p>
                    <a:p>
                      <a:pPr marL="285750" indent="-285750">
                        <a:buFont typeface="Arial" panose="020B0604020202020204" pitchFamily="34" charset="0"/>
                        <a:buChar char="•"/>
                      </a:pPr>
                      <a:r>
                        <a:rPr lang="en-US" sz="1600" dirty="0" smtClean="0"/>
                        <a:t>Train the Model </a:t>
                      </a:r>
                    </a:p>
                    <a:p>
                      <a:pPr marL="285750" indent="-285750">
                        <a:buFont typeface="Arial" panose="020B0604020202020204" pitchFamily="34" charset="0"/>
                        <a:buChar char="•"/>
                      </a:pPr>
                      <a:r>
                        <a:rPr lang="en-US" sz="1600" dirty="0" smtClean="0"/>
                        <a:t>Validate the Model</a:t>
                      </a:r>
                    </a:p>
                    <a:p>
                      <a:pPr marL="285750" indent="-285750">
                        <a:buFont typeface="Arial" panose="020B0604020202020204" pitchFamily="34" charset="0"/>
                        <a:buChar char="•"/>
                      </a:pPr>
                      <a:r>
                        <a:rPr lang="en-US" sz="1600" dirty="0" smtClean="0"/>
                        <a:t>Make Predictions</a:t>
                      </a:r>
                      <a:endParaRPr lang="es-ES" sz="1600" dirty="0"/>
                    </a:p>
                  </a:txBody>
                  <a:tcPr marL="80982" marR="80982" marT="40491" marB="40491"/>
                </a:tc>
                <a:tc>
                  <a:txBody>
                    <a:bodyPr/>
                    <a:lstStyle/>
                    <a:p>
                      <a:pPr marL="285750" indent="-285750">
                        <a:buFont typeface="Arial" panose="020B0604020202020204" pitchFamily="34" charset="0"/>
                        <a:buChar char="•"/>
                      </a:pPr>
                      <a:r>
                        <a:rPr lang="en-US" sz="1600" dirty="0" smtClean="0"/>
                        <a:t>First Simulation</a:t>
                      </a:r>
                    </a:p>
                    <a:p>
                      <a:pPr marL="285750" indent="-285750">
                        <a:buFont typeface="Arial" panose="020B0604020202020204" pitchFamily="34" charset="0"/>
                        <a:buChar char="•"/>
                      </a:pPr>
                      <a:r>
                        <a:rPr lang="en-US" sz="1600" dirty="0" smtClean="0"/>
                        <a:t>Second</a:t>
                      </a:r>
                      <a:r>
                        <a:rPr lang="en-US" sz="1600" baseline="0" dirty="0" smtClean="0"/>
                        <a:t> simulation</a:t>
                      </a:r>
                    </a:p>
                    <a:p>
                      <a:pPr marL="285750" indent="-285750">
                        <a:buFont typeface="Arial" panose="020B0604020202020204" pitchFamily="34" charset="0"/>
                        <a:buChar char="•"/>
                      </a:pPr>
                      <a:r>
                        <a:rPr lang="en-US" sz="1600" baseline="0" dirty="0" smtClean="0"/>
                        <a:t>Real data denoising</a:t>
                      </a:r>
                      <a:endParaRPr lang="es-ES" sz="1600" dirty="0"/>
                    </a:p>
                  </a:txBody>
                  <a:tcPr marL="80982" marR="80982" marT="40491" marB="40491"/>
                </a:tc>
                <a:tc>
                  <a:txBody>
                    <a:bodyPr/>
                    <a:lstStyle/>
                    <a:p>
                      <a:r>
                        <a:rPr lang="en-US" sz="1600" dirty="0" smtClean="0"/>
                        <a:t>What does these results mean and</a:t>
                      </a:r>
                      <a:r>
                        <a:rPr lang="en-US" sz="1600" baseline="0" dirty="0" smtClean="0"/>
                        <a:t> the implications on the subject</a:t>
                      </a:r>
                      <a:r>
                        <a:rPr lang="en-US" sz="1600" dirty="0" smtClean="0"/>
                        <a:t>.</a:t>
                      </a:r>
                      <a:endParaRPr lang="es-ES" sz="1600" dirty="0"/>
                    </a:p>
                  </a:txBody>
                  <a:tcPr marL="80982" marR="80982" marT="40491" marB="40491"/>
                </a:tc>
                <a:tc>
                  <a:txBody>
                    <a:bodyPr/>
                    <a:lstStyle/>
                    <a:p>
                      <a:r>
                        <a:rPr lang="en-US" sz="1600" dirty="0" smtClean="0"/>
                        <a:t>What is the main contribution</a:t>
                      </a:r>
                      <a:r>
                        <a:rPr lang="en-US" sz="1600" baseline="0" dirty="0" smtClean="0"/>
                        <a:t> to the field.</a:t>
                      </a:r>
                      <a:endParaRPr lang="es-ES" sz="1600" dirty="0"/>
                    </a:p>
                  </a:txBody>
                  <a:tcPr marL="80982" marR="80982" marT="40491" marB="40491"/>
                </a:tc>
              </a:tr>
            </a:tbl>
          </a:graphicData>
        </a:graphic>
      </p:graphicFrame>
      <p:sp>
        <p:nvSpPr>
          <p:cNvPr id="28"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dirty="0"/>
          </a:p>
        </p:txBody>
      </p:sp>
      <p:pic>
        <p:nvPicPr>
          <p:cNvPr id="29"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r="9728"/>
          <a:stretch/>
        </p:blipFill>
        <p:spPr bwMode="auto">
          <a:xfrm>
            <a:off x="5111629" y="110637"/>
            <a:ext cx="3780851" cy="181330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2422296" cy="1496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1" name="30 Conector recto"/>
          <p:cNvCxnSpPr/>
          <p:nvPr/>
        </p:nvCxnSpPr>
        <p:spPr>
          <a:xfrm flipH="1">
            <a:off x="155575" y="1807455"/>
            <a:ext cx="873690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1945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875" y="1006195"/>
            <a:ext cx="8220956" cy="2462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0 Imagen"/>
          <p:cNvPicPr/>
          <p:nvPr/>
        </p:nvPicPr>
        <p:blipFill rotWithShape="1">
          <a:blip r:embed="rId4">
            <a:extLst>
              <a:ext uri="{28A0092B-C50C-407E-A947-70E740481C1C}">
                <a14:useLocalDpi xmlns:a14="http://schemas.microsoft.com/office/drawing/2010/main" val="0"/>
              </a:ext>
            </a:extLst>
          </a:blip>
          <a:srcRect r="48446"/>
          <a:stretch/>
        </p:blipFill>
        <p:spPr>
          <a:xfrm>
            <a:off x="395536" y="3550839"/>
            <a:ext cx="4290006" cy="2758481"/>
          </a:xfrm>
          <a:prstGeom prst="rect">
            <a:avLst/>
          </a:prstGeom>
        </p:spPr>
      </p:pic>
      <p:sp>
        <p:nvSpPr>
          <p:cNvPr id="2" name="1 Rectángulo"/>
          <p:cNvSpPr/>
          <p:nvPr/>
        </p:nvSpPr>
        <p:spPr>
          <a:xfrm>
            <a:off x="902272" y="1288690"/>
            <a:ext cx="1409704" cy="646331"/>
          </a:xfrm>
          <a:prstGeom prst="rect">
            <a:avLst/>
          </a:prstGeom>
        </p:spPr>
        <p:txBody>
          <a:bodyPr wrap="square">
            <a:spAutoFit/>
          </a:bodyPr>
          <a:lstStyle/>
          <a:p>
            <a:r>
              <a:rPr lang="en-US" dirty="0" smtClean="0"/>
              <a:t>Simulation</a:t>
            </a:r>
            <a:r>
              <a:rPr lang="es-ES" dirty="0" smtClean="0"/>
              <a:t>: 1</a:t>
            </a:r>
          </a:p>
          <a:p>
            <a:r>
              <a:rPr lang="en-US" dirty="0" smtClean="0"/>
              <a:t>Noise Co. 0.3</a:t>
            </a:r>
            <a:endParaRPr lang="es-ES" dirty="0"/>
          </a:p>
        </p:txBody>
      </p:sp>
      <mc:AlternateContent xmlns:mc="http://schemas.openxmlformats.org/markup-compatibility/2006" xmlns:a14="http://schemas.microsoft.com/office/drawing/2010/main">
        <mc:Choice Requires="a14">
          <p:graphicFrame>
            <p:nvGraphicFramePr>
              <p:cNvPr id="16" name="15 Tabla"/>
              <p:cNvGraphicFramePr>
                <a:graphicFrameLocks noGrp="1"/>
              </p:cNvGraphicFramePr>
              <p:nvPr>
                <p:extLst>
                  <p:ext uri="{D42A27DB-BD31-4B8C-83A1-F6EECF244321}">
                    <p14:modId xmlns:p14="http://schemas.microsoft.com/office/powerpoint/2010/main" val="1279761828"/>
                  </p:ext>
                </p:extLst>
              </p:nvPr>
            </p:nvGraphicFramePr>
            <p:xfrm>
              <a:off x="1619672" y="542960"/>
              <a:ext cx="5328592" cy="376111"/>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Metrics </a:t>
                          </a:r>
                          <a14:m>
                            <m:oMath xmlns:m="http://schemas.openxmlformats.org/officeDocument/2006/math">
                              <m:sSup>
                                <m:sSupPr>
                                  <m:ctrlPr>
                                    <a:rPr lang="en-US" i="1" smtClean="0">
                                      <a:latin typeface="Cambria Math"/>
                                    </a:rPr>
                                  </m:ctrlPr>
                                </m:sSupPr>
                                <m:e>
                                  <m:r>
                                    <a:rPr lang="en-US" b="1" i="1" smtClean="0">
                                      <a:latin typeface="Cambria Math"/>
                                    </a:rPr>
                                    <m:t>𝟏</m:t>
                                  </m:r>
                                </m:e>
                                <m:sup>
                                  <m:r>
                                    <a:rPr lang="en-US" b="1" i="1" smtClean="0">
                                      <a:latin typeface="Cambria Math"/>
                                    </a:rPr>
                                    <m:t>𝒓𝒔𝒕</m:t>
                                  </m:r>
                                </m:sup>
                              </m:sSup>
                            </m:oMath>
                          </a14:m>
                          <a:r>
                            <a:rPr lang="en-US" dirty="0" smtClean="0"/>
                            <a:t>  &amp; </a:t>
                          </a:r>
                          <a14:m>
                            <m:oMath xmlns:m="http://schemas.openxmlformats.org/officeDocument/2006/math">
                              <m:sSup>
                                <m:sSupPr>
                                  <m:ctrlPr>
                                    <a:rPr lang="en-US" i="1" smtClean="0">
                                      <a:latin typeface="Cambria Math"/>
                                    </a:rPr>
                                  </m:ctrlPr>
                                </m:sSupPr>
                                <m:e>
                                  <m:r>
                                    <a:rPr lang="en-US" b="1" i="1" smtClean="0">
                                      <a:latin typeface="Cambria Math"/>
                                    </a:rPr>
                                    <m:t>𝟐</m:t>
                                  </m:r>
                                </m:e>
                                <m:sup>
                                  <m:r>
                                    <a:rPr lang="en-US" b="1" i="1" smtClean="0">
                                      <a:latin typeface="Cambria Math"/>
                                    </a:rPr>
                                    <m:t>𝒏𝒅</m:t>
                                  </m:r>
                                </m:sup>
                              </m:sSup>
                            </m:oMath>
                          </a14:m>
                          <a:r>
                            <a:rPr lang="en-US" dirty="0" smtClean="0"/>
                            <a:t> Simulations</a:t>
                          </a:r>
                        </a:p>
                      </a:txBody>
                      <a:tcPr>
                        <a:solidFill>
                          <a:schemeClr val="accent4"/>
                        </a:solidFill>
                      </a:tcPr>
                    </a:tc>
                  </a:tr>
                </a:tbl>
              </a:graphicData>
            </a:graphic>
          </p:graphicFrame>
        </mc:Choice>
        <mc:Fallback xmlns="">
          <p:graphicFrame>
            <p:nvGraphicFramePr>
              <p:cNvPr id="16" name="15 Tabla"/>
              <p:cNvGraphicFramePr>
                <a:graphicFrameLocks noGrp="1"/>
              </p:cNvGraphicFramePr>
              <p:nvPr>
                <p:extLst>
                  <p:ext uri="{D42A27DB-BD31-4B8C-83A1-F6EECF244321}">
                    <p14:modId xmlns:p14="http://schemas.microsoft.com/office/powerpoint/2010/main" val="1279761828"/>
                  </p:ext>
                </p:extLst>
              </p:nvPr>
            </p:nvGraphicFramePr>
            <p:xfrm>
              <a:off x="1619672" y="542960"/>
              <a:ext cx="5328592" cy="376111"/>
            </p:xfrm>
            <a:graphic>
              <a:graphicData uri="http://schemas.openxmlformats.org/drawingml/2006/table">
                <a:tbl>
                  <a:tblPr firstRow="1" bandRow="1">
                    <a:tableStyleId>{5C22544A-7EE6-4342-B048-85BDC9FD1C3A}</a:tableStyleId>
                  </a:tblPr>
                  <a:tblGrid>
                    <a:gridCol w="5328592"/>
                  </a:tblGrid>
                  <a:tr h="376111">
                    <a:tc>
                      <a:txBody>
                        <a:bodyPr/>
                        <a:lstStyle/>
                        <a:p>
                          <a:endParaRPr lang="es-ES"/>
                        </a:p>
                      </a:txBody>
                      <a:tcPr>
                        <a:blipFill rotWithShape="1">
                          <a:blip r:embed="rId5"/>
                          <a:stretch>
                            <a:fillRect l="-114" t="-4839" b="-25806"/>
                          </a:stretch>
                        </a:blipFill>
                      </a:tcPr>
                    </a:tc>
                  </a:tr>
                </a:tbl>
              </a:graphicData>
            </a:graphic>
          </p:graphicFrame>
        </mc:Fallback>
      </mc:AlternateContent>
      <p:pic>
        <p:nvPicPr>
          <p:cNvPr id="17" name="Picture 2" descr="Image result for Universitat Barcelona png"/>
          <p:cNvPicPr>
            <a:picLocks noChangeAspect="1" noChangeArrowheads="1"/>
          </p:cNvPicPr>
          <p:nvPr/>
        </p:nvPicPr>
        <p:blipFill rotWithShape="1">
          <a:blip r:embed="rId6">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p:cNvPicPr>
            <a:picLocks noChangeAspect="1" noChangeArrowheads="1"/>
          </p:cNvPicPr>
          <p:nvPr/>
        </p:nvPicPr>
        <p:blipFill rotWithShape="1">
          <a:blip r:embed="rId7">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18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0" name="19 Tabla"/>
          <p:cNvGraphicFramePr>
            <a:graphicFrameLocks noGrp="1"/>
          </p:cNvGraphicFramePr>
          <p:nvPr>
            <p:extLst>
              <p:ext uri="{D42A27DB-BD31-4B8C-83A1-F6EECF244321}">
                <p14:modId xmlns:p14="http://schemas.microsoft.com/office/powerpoint/2010/main" val="290679317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Results</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pic>
        <p:nvPicPr>
          <p:cNvPr id="21" name="0 Imagen"/>
          <p:cNvPicPr/>
          <p:nvPr/>
        </p:nvPicPr>
        <p:blipFill rotWithShape="1">
          <a:blip r:embed="rId8">
            <a:extLst>
              <a:ext uri="{28A0092B-C50C-407E-A947-70E740481C1C}">
                <a14:useLocalDpi xmlns:a14="http://schemas.microsoft.com/office/drawing/2010/main" val="0"/>
              </a:ext>
            </a:extLst>
          </a:blip>
          <a:srcRect r="49567"/>
          <a:stretch/>
        </p:blipFill>
        <p:spPr>
          <a:xfrm>
            <a:off x="4534917" y="3550839"/>
            <a:ext cx="4182216" cy="2758481"/>
          </a:xfrm>
          <a:prstGeom prst="rect">
            <a:avLst/>
          </a:prstGeom>
        </p:spPr>
      </p:pic>
      <p:pic>
        <p:nvPicPr>
          <p:cNvPr id="22" name="0 Imagen"/>
          <p:cNvPicPr/>
          <p:nvPr/>
        </p:nvPicPr>
        <p:blipFill>
          <a:blip r:embed="rId9">
            <a:extLst>
              <a:ext uri="{28A0092B-C50C-407E-A947-70E740481C1C}">
                <a14:useLocalDpi xmlns:a14="http://schemas.microsoft.com/office/drawing/2010/main" val="0"/>
              </a:ext>
            </a:extLst>
          </a:blip>
          <a:stretch>
            <a:fillRect/>
          </a:stretch>
        </p:blipFill>
        <p:spPr>
          <a:xfrm>
            <a:off x="500433" y="1006195"/>
            <a:ext cx="8220957" cy="2470073"/>
          </a:xfrm>
          <a:prstGeom prst="rect">
            <a:avLst/>
          </a:prstGeom>
        </p:spPr>
      </p:pic>
      <p:sp>
        <p:nvSpPr>
          <p:cNvPr id="23" name="22 Rectángulo"/>
          <p:cNvSpPr/>
          <p:nvPr/>
        </p:nvSpPr>
        <p:spPr>
          <a:xfrm>
            <a:off x="903830" y="1277174"/>
            <a:ext cx="1409704" cy="646331"/>
          </a:xfrm>
          <a:prstGeom prst="rect">
            <a:avLst/>
          </a:prstGeom>
        </p:spPr>
        <p:txBody>
          <a:bodyPr wrap="square">
            <a:spAutoFit/>
          </a:bodyPr>
          <a:lstStyle/>
          <a:p>
            <a:r>
              <a:rPr lang="en-US" dirty="0" smtClean="0"/>
              <a:t>Simulation</a:t>
            </a:r>
            <a:r>
              <a:rPr lang="es-ES" dirty="0" smtClean="0"/>
              <a:t>: 2</a:t>
            </a:r>
          </a:p>
          <a:p>
            <a:r>
              <a:rPr lang="en-US" dirty="0" smtClean="0"/>
              <a:t>Noise Co. 1</a:t>
            </a:r>
            <a:endParaRPr lang="es-ES" dirty="0"/>
          </a:p>
        </p:txBody>
      </p:sp>
      <p:sp>
        <p:nvSpPr>
          <p:cNvPr id="13" name="12 Rectángulo"/>
          <p:cNvSpPr/>
          <p:nvPr/>
        </p:nvSpPr>
        <p:spPr>
          <a:xfrm>
            <a:off x="6061263" y="3809262"/>
            <a:ext cx="1416863" cy="369332"/>
          </a:xfrm>
          <a:prstGeom prst="rect">
            <a:avLst/>
          </a:prstGeom>
        </p:spPr>
        <p:txBody>
          <a:bodyPr wrap="none">
            <a:spAutoFit/>
          </a:bodyPr>
          <a:lstStyle/>
          <a:p>
            <a:r>
              <a:rPr lang="en-US" dirty="0" smtClean="0"/>
              <a:t>Simulation</a:t>
            </a:r>
            <a:r>
              <a:rPr lang="es-ES" dirty="0" smtClean="0"/>
              <a:t>: 2</a:t>
            </a:r>
          </a:p>
        </p:txBody>
      </p:sp>
      <p:sp>
        <p:nvSpPr>
          <p:cNvPr id="25" name="24 Rectángulo"/>
          <p:cNvSpPr/>
          <p:nvPr/>
        </p:nvSpPr>
        <p:spPr>
          <a:xfrm>
            <a:off x="1832107" y="3809262"/>
            <a:ext cx="1416863" cy="369332"/>
          </a:xfrm>
          <a:prstGeom prst="rect">
            <a:avLst/>
          </a:prstGeom>
        </p:spPr>
        <p:txBody>
          <a:bodyPr wrap="none">
            <a:spAutoFit/>
          </a:bodyPr>
          <a:lstStyle/>
          <a:p>
            <a:r>
              <a:rPr lang="en-US" dirty="0" smtClean="0"/>
              <a:t>Simulation</a:t>
            </a:r>
            <a:r>
              <a:rPr lang="es-ES" dirty="0" smtClean="0"/>
              <a:t>: 1</a:t>
            </a:r>
          </a:p>
        </p:txBody>
      </p:sp>
    </p:spTree>
    <p:extLst>
      <p:ext uri="{BB962C8B-B14F-4D97-AF65-F5344CB8AC3E}">
        <p14:creationId xmlns:p14="http://schemas.microsoft.com/office/powerpoint/2010/main" val="223866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290"/>
                                        </p:tgtEl>
                                      </p:cBhvr>
                                    </p:animEffect>
                                    <p:set>
                                      <p:cBhvr>
                                        <p:cTn id="7" dur="1" fill="hold">
                                          <p:stCondLst>
                                            <p:cond delay="499"/>
                                          </p:stCondLst>
                                        </p:cTn>
                                        <p:tgtEl>
                                          <p:spTgt spid="1229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0 Imagen"/>
          <p:cNvPicPr/>
          <p:nvPr/>
        </p:nvPicPr>
        <p:blipFill>
          <a:blip r:embed="rId3">
            <a:extLst>
              <a:ext uri="{28A0092B-C50C-407E-A947-70E740481C1C}">
                <a14:useLocalDpi xmlns:a14="http://schemas.microsoft.com/office/drawing/2010/main" val="0"/>
              </a:ext>
            </a:extLst>
          </a:blip>
          <a:stretch>
            <a:fillRect/>
          </a:stretch>
        </p:blipFill>
        <p:spPr>
          <a:xfrm>
            <a:off x="823232" y="980728"/>
            <a:ext cx="7383760" cy="5331927"/>
          </a:xfrm>
          <a:prstGeom prst="rect">
            <a:avLst/>
          </a:prstGeom>
        </p:spPr>
      </p:pic>
      <mc:AlternateContent xmlns:mc="http://schemas.openxmlformats.org/markup-compatibility/2006" xmlns:a14="http://schemas.microsoft.com/office/drawing/2010/main">
        <mc:Choice Requires="a14">
          <p:graphicFrame>
            <p:nvGraphicFramePr>
              <p:cNvPr id="7" name="6 Tabla"/>
              <p:cNvGraphicFramePr>
                <a:graphicFrameLocks noGrp="1"/>
              </p:cNvGraphicFramePr>
              <p:nvPr>
                <p:extLst>
                  <p:ext uri="{D42A27DB-BD31-4B8C-83A1-F6EECF244321}">
                    <p14:modId xmlns:p14="http://schemas.microsoft.com/office/powerpoint/2010/main" val="262122915"/>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Results </a:t>
                          </a:r>
                          <a14:m>
                            <m:oMath xmlns:m="http://schemas.openxmlformats.org/officeDocument/2006/math">
                              <m:sSup>
                                <m:sSupPr>
                                  <m:ctrlPr>
                                    <a:rPr lang="en-US" i="1" smtClean="0">
                                      <a:latin typeface="Cambria Math"/>
                                    </a:rPr>
                                  </m:ctrlPr>
                                </m:sSupPr>
                                <m:e>
                                  <m:r>
                                    <a:rPr lang="en-US" b="1" i="1" smtClean="0">
                                      <a:latin typeface="Cambria Math"/>
                                    </a:rPr>
                                    <m:t>𝟏</m:t>
                                  </m:r>
                                </m:e>
                                <m:sup>
                                  <m:r>
                                    <a:rPr lang="en-US" b="1" i="1" smtClean="0">
                                      <a:latin typeface="Cambria Math"/>
                                    </a:rPr>
                                    <m:t>𝒓𝒔𝒕</m:t>
                                  </m:r>
                                </m:sup>
                              </m:sSup>
                            </m:oMath>
                          </a14:m>
                          <a:r>
                            <a:rPr lang="en-US" dirty="0" smtClean="0"/>
                            <a:t> Simulation</a:t>
                          </a:r>
                        </a:p>
                      </a:txBody>
                      <a:tcPr>
                        <a:solidFill>
                          <a:schemeClr val="accent4"/>
                        </a:solidFill>
                      </a:tcPr>
                    </a:tc>
                  </a:tr>
                </a:tbl>
              </a:graphicData>
            </a:graphic>
          </p:graphicFrame>
        </mc:Choice>
        <mc:Fallback xmlns="">
          <p:graphicFrame>
            <p:nvGraphicFramePr>
              <p:cNvPr id="7" name="6 Tabla"/>
              <p:cNvGraphicFramePr>
                <a:graphicFrameLocks noGrp="1"/>
              </p:cNvGraphicFramePr>
              <p:nvPr>
                <p:extLst>
                  <p:ext uri="{D42A27DB-BD31-4B8C-83A1-F6EECF244321}">
                    <p14:modId xmlns:p14="http://schemas.microsoft.com/office/powerpoint/2010/main" val="262122915"/>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5760">
                    <a:tc>
                      <a:txBody>
                        <a:bodyPr/>
                        <a:lstStyle/>
                        <a:p>
                          <a:endParaRPr lang="es-ES"/>
                        </a:p>
                      </a:txBody>
                      <a:tcPr>
                        <a:blipFill rotWithShape="1">
                          <a:blip r:embed="rId4"/>
                          <a:stretch>
                            <a:fillRect l="-114" t="-8333" b="-26667"/>
                          </a:stretch>
                        </a:blipFill>
                      </a:tcPr>
                    </a:tc>
                  </a:tr>
                </a:tbl>
              </a:graphicData>
            </a:graphic>
          </p:graphicFrame>
        </mc:Fallback>
      </mc:AlternateContent>
      <p:pic>
        <p:nvPicPr>
          <p:cNvPr id="8" name="Picture 2" descr="Image result for Universitat Barcelona png"/>
          <p:cNvPicPr>
            <a:picLocks noChangeAspect="1" noChangeArrowheads="1"/>
          </p:cNvPicPr>
          <p:nvPr/>
        </p:nvPicPr>
        <p:blipFill rotWithShape="1">
          <a:blip r:embed="rId5">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11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12 Tabla"/>
          <p:cNvGraphicFramePr>
            <a:graphicFrameLocks noGrp="1"/>
          </p:cNvGraphicFramePr>
          <p:nvPr>
            <p:extLst>
              <p:ext uri="{D42A27DB-BD31-4B8C-83A1-F6EECF244321}">
                <p14:modId xmlns:p14="http://schemas.microsoft.com/office/powerpoint/2010/main" val="3193980416"/>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Results</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1222724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0 Imagen"/>
          <p:cNvPicPr/>
          <p:nvPr/>
        </p:nvPicPr>
        <p:blipFill>
          <a:blip r:embed="rId3">
            <a:extLst>
              <a:ext uri="{28A0092B-C50C-407E-A947-70E740481C1C}">
                <a14:useLocalDpi xmlns:a14="http://schemas.microsoft.com/office/drawing/2010/main" val="0"/>
              </a:ext>
            </a:extLst>
          </a:blip>
          <a:stretch>
            <a:fillRect/>
          </a:stretch>
        </p:blipFill>
        <p:spPr>
          <a:xfrm>
            <a:off x="830017" y="985461"/>
            <a:ext cx="7383760" cy="5327194"/>
          </a:xfrm>
          <a:prstGeom prst="rect">
            <a:avLst/>
          </a:prstGeom>
        </p:spPr>
      </p:pic>
      <mc:AlternateContent xmlns:mc="http://schemas.openxmlformats.org/markup-compatibility/2006" xmlns:a14="http://schemas.microsoft.com/office/drawing/2010/main">
        <mc:Choice Requires="a14">
          <p:graphicFrame>
            <p:nvGraphicFramePr>
              <p:cNvPr id="7" name="6 Tabla"/>
              <p:cNvGraphicFramePr>
                <a:graphicFrameLocks noGrp="1"/>
              </p:cNvGraphicFramePr>
              <p:nvPr>
                <p:extLst>
                  <p:ext uri="{D42A27DB-BD31-4B8C-83A1-F6EECF244321}">
                    <p14:modId xmlns:p14="http://schemas.microsoft.com/office/powerpoint/2010/main" val="4037785016"/>
                  </p:ext>
                </p:extLst>
              </p:nvPr>
            </p:nvGraphicFramePr>
            <p:xfrm>
              <a:off x="1619672" y="542960"/>
              <a:ext cx="5328592" cy="376111"/>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Results </a:t>
                          </a:r>
                          <a14:m>
                            <m:oMath xmlns:m="http://schemas.openxmlformats.org/officeDocument/2006/math">
                              <m:sSup>
                                <m:sSupPr>
                                  <m:ctrlPr>
                                    <a:rPr lang="en-US" i="1" smtClean="0">
                                      <a:latin typeface="Cambria Math"/>
                                    </a:rPr>
                                  </m:ctrlPr>
                                </m:sSupPr>
                                <m:e>
                                  <m:r>
                                    <a:rPr lang="en-US" b="1" i="1" smtClean="0">
                                      <a:latin typeface="Cambria Math"/>
                                    </a:rPr>
                                    <m:t>𝟐</m:t>
                                  </m:r>
                                </m:e>
                                <m:sup>
                                  <m:r>
                                    <a:rPr lang="en-US" b="1" i="1" smtClean="0">
                                      <a:latin typeface="Cambria Math"/>
                                    </a:rPr>
                                    <m:t>𝒏𝒅</m:t>
                                  </m:r>
                                </m:sup>
                              </m:sSup>
                            </m:oMath>
                          </a14:m>
                          <a:r>
                            <a:rPr lang="en-US" dirty="0" smtClean="0"/>
                            <a:t> Simulation</a:t>
                          </a:r>
                        </a:p>
                      </a:txBody>
                      <a:tcPr>
                        <a:solidFill>
                          <a:schemeClr val="accent4"/>
                        </a:solidFill>
                      </a:tcPr>
                    </a:tc>
                  </a:tr>
                </a:tbl>
              </a:graphicData>
            </a:graphic>
          </p:graphicFrame>
        </mc:Choice>
        <mc:Fallback xmlns="">
          <p:graphicFrame>
            <p:nvGraphicFramePr>
              <p:cNvPr id="7" name="6 Tabla"/>
              <p:cNvGraphicFramePr>
                <a:graphicFrameLocks noGrp="1"/>
              </p:cNvGraphicFramePr>
              <p:nvPr>
                <p:extLst>
                  <p:ext uri="{D42A27DB-BD31-4B8C-83A1-F6EECF244321}">
                    <p14:modId xmlns:p14="http://schemas.microsoft.com/office/powerpoint/2010/main" val="4037785016"/>
                  </p:ext>
                </p:extLst>
              </p:nvPr>
            </p:nvGraphicFramePr>
            <p:xfrm>
              <a:off x="1619672" y="542960"/>
              <a:ext cx="5328592" cy="376111"/>
            </p:xfrm>
            <a:graphic>
              <a:graphicData uri="http://schemas.openxmlformats.org/drawingml/2006/table">
                <a:tbl>
                  <a:tblPr firstRow="1" bandRow="1">
                    <a:tableStyleId>{5C22544A-7EE6-4342-B048-85BDC9FD1C3A}</a:tableStyleId>
                  </a:tblPr>
                  <a:tblGrid>
                    <a:gridCol w="5328592"/>
                  </a:tblGrid>
                  <a:tr h="376111">
                    <a:tc>
                      <a:txBody>
                        <a:bodyPr/>
                        <a:lstStyle/>
                        <a:p>
                          <a:endParaRPr lang="es-ES"/>
                        </a:p>
                      </a:txBody>
                      <a:tcPr>
                        <a:blipFill rotWithShape="1">
                          <a:blip r:embed="rId4"/>
                          <a:stretch>
                            <a:fillRect l="-114" t="-4839" b="-25806"/>
                          </a:stretch>
                        </a:blipFill>
                      </a:tcPr>
                    </a:tc>
                  </a:tr>
                </a:tbl>
              </a:graphicData>
            </a:graphic>
          </p:graphicFrame>
        </mc:Fallback>
      </mc:AlternateContent>
      <p:pic>
        <p:nvPicPr>
          <p:cNvPr id="8" name="Picture 2" descr="Image result for Universitat Barcelona png"/>
          <p:cNvPicPr>
            <a:picLocks noChangeAspect="1" noChangeArrowheads="1"/>
          </p:cNvPicPr>
          <p:nvPr/>
        </p:nvPicPr>
        <p:blipFill rotWithShape="1">
          <a:blip r:embed="rId5">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9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10 Tabla"/>
          <p:cNvGraphicFramePr>
            <a:graphicFrameLocks noGrp="1"/>
          </p:cNvGraphicFramePr>
          <p:nvPr>
            <p:extLst>
              <p:ext uri="{D42A27DB-BD31-4B8C-83A1-F6EECF244321}">
                <p14:modId xmlns:p14="http://schemas.microsoft.com/office/powerpoint/2010/main" val="3193980416"/>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Results</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715081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0 Imagen"/>
          <p:cNvPicPr/>
          <p:nvPr/>
        </p:nvPicPr>
        <p:blipFill>
          <a:blip r:embed="rId3">
            <a:extLst>
              <a:ext uri="{28A0092B-C50C-407E-A947-70E740481C1C}">
                <a14:useLocalDpi xmlns:a14="http://schemas.microsoft.com/office/drawing/2010/main" val="0"/>
              </a:ext>
            </a:extLst>
          </a:blip>
          <a:stretch>
            <a:fillRect/>
          </a:stretch>
        </p:blipFill>
        <p:spPr>
          <a:xfrm>
            <a:off x="777731" y="977394"/>
            <a:ext cx="7682701" cy="5331926"/>
          </a:xfrm>
          <a:prstGeom prst="rect">
            <a:avLst/>
          </a:prstGeom>
        </p:spPr>
      </p:pic>
      <p:graphicFrame>
        <p:nvGraphicFramePr>
          <p:cNvPr id="11" name="10 Tabla"/>
          <p:cNvGraphicFramePr>
            <a:graphicFrameLocks noGrp="1"/>
          </p:cNvGraphicFramePr>
          <p:nvPr>
            <p:extLst>
              <p:ext uri="{D42A27DB-BD31-4B8C-83A1-F6EECF244321}">
                <p14:modId xmlns:p14="http://schemas.microsoft.com/office/powerpoint/2010/main" val="380647814"/>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Results Real</a:t>
                      </a:r>
                      <a:r>
                        <a:rPr lang="en-US" baseline="0" dirty="0" smtClean="0"/>
                        <a:t> Data</a:t>
                      </a:r>
                      <a:endParaRPr lang="en-US" dirty="0" smtClean="0"/>
                    </a:p>
                  </a:txBody>
                  <a:tcPr>
                    <a:solidFill>
                      <a:schemeClr val="accent4"/>
                    </a:solidFill>
                  </a:tcPr>
                </a:tc>
              </a:tr>
            </a:tbl>
          </a:graphicData>
        </a:graphic>
      </p:graphicFrame>
      <p:pic>
        <p:nvPicPr>
          <p:cNvPr id="12" name="Picture 2" descr="Image result for Universitat Barcelona png"/>
          <p:cNvPicPr>
            <a:picLocks noChangeAspect="1" noChangeArrowheads="1"/>
          </p:cNvPicPr>
          <p:nvPr/>
        </p:nvPicPr>
        <p:blipFill rotWithShape="1">
          <a:blip r:embed="rId4">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13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5" name="14 Tabla"/>
          <p:cNvGraphicFramePr>
            <a:graphicFrameLocks noGrp="1"/>
          </p:cNvGraphicFramePr>
          <p:nvPr>
            <p:extLst>
              <p:ext uri="{D42A27DB-BD31-4B8C-83A1-F6EECF244321}">
                <p14:modId xmlns:p14="http://schemas.microsoft.com/office/powerpoint/2010/main" val="3193980416"/>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Results</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22386673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p:cNvGraphicFramePr>
            <a:graphicFrameLocks noGrp="1"/>
          </p:cNvGraphicFramePr>
          <p:nvPr>
            <p:extLst>
              <p:ext uri="{D42A27DB-BD31-4B8C-83A1-F6EECF244321}">
                <p14:modId xmlns:p14="http://schemas.microsoft.com/office/powerpoint/2010/main" val="485536752"/>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What have we seen?</a:t>
                      </a:r>
                    </a:p>
                  </a:txBody>
                  <a:tcPr>
                    <a:solidFill>
                      <a:schemeClr val="accent4"/>
                    </a:solidFill>
                  </a:tcPr>
                </a:tc>
              </a:tr>
            </a:tbl>
          </a:graphicData>
        </a:graphic>
      </p:graphicFrame>
      <p:pic>
        <p:nvPicPr>
          <p:cNvPr id="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2 Diagrama"/>
          <p:cNvGraphicFramePr/>
          <p:nvPr>
            <p:extLst>
              <p:ext uri="{D42A27DB-BD31-4B8C-83A1-F6EECF244321}">
                <p14:modId xmlns:p14="http://schemas.microsoft.com/office/powerpoint/2010/main" val="893758665"/>
              </p:ext>
            </p:extLst>
          </p:nvPr>
        </p:nvGraphicFramePr>
        <p:xfrm>
          <a:off x="146660" y="1124744"/>
          <a:ext cx="8736905" cy="51125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8 Tabla"/>
          <p:cNvGraphicFramePr>
            <a:graphicFrameLocks noGrp="1"/>
          </p:cNvGraphicFramePr>
          <p:nvPr>
            <p:extLst>
              <p:ext uri="{D42A27DB-BD31-4B8C-83A1-F6EECF244321}">
                <p14:modId xmlns:p14="http://schemas.microsoft.com/office/powerpoint/2010/main" val="102803777"/>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22386673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p:cNvGraphicFramePr>
            <a:graphicFrameLocks noGrp="1"/>
          </p:cNvGraphicFramePr>
          <p:nvPr>
            <p:extLst>
              <p:ext uri="{D42A27DB-BD31-4B8C-83A1-F6EECF244321}">
                <p14:modId xmlns:p14="http://schemas.microsoft.com/office/powerpoint/2010/main" val="1958134344"/>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What have we seen?</a:t>
                      </a:r>
                    </a:p>
                  </a:txBody>
                  <a:tcPr>
                    <a:solidFill>
                      <a:schemeClr val="accent4"/>
                    </a:solidFill>
                  </a:tcPr>
                </a:tc>
              </a:tr>
            </a:tbl>
          </a:graphicData>
        </a:graphic>
      </p:graphicFrame>
      <p:pic>
        <p:nvPicPr>
          <p:cNvPr id="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2 Diagrama"/>
          <p:cNvGraphicFramePr/>
          <p:nvPr>
            <p:extLst>
              <p:ext uri="{D42A27DB-BD31-4B8C-83A1-F6EECF244321}">
                <p14:modId xmlns:p14="http://schemas.microsoft.com/office/powerpoint/2010/main" val="2579814266"/>
              </p:ext>
            </p:extLst>
          </p:nvPr>
        </p:nvGraphicFramePr>
        <p:xfrm>
          <a:off x="146660" y="1124744"/>
          <a:ext cx="8736905" cy="51125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0" name="9 Tabla"/>
          <p:cNvGraphicFramePr>
            <a:graphicFrameLocks noGrp="1"/>
          </p:cNvGraphicFramePr>
          <p:nvPr>
            <p:extLst>
              <p:ext uri="{D42A27DB-BD31-4B8C-83A1-F6EECF244321}">
                <p14:modId xmlns:p14="http://schemas.microsoft.com/office/powerpoint/2010/main" val="210949545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40729604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p:cNvGraphicFramePr>
            <a:graphicFrameLocks noGrp="1"/>
          </p:cNvGraphicFramePr>
          <p:nvPr>
            <p:extLst>
              <p:ext uri="{D42A27DB-BD31-4B8C-83A1-F6EECF244321}">
                <p14:modId xmlns:p14="http://schemas.microsoft.com/office/powerpoint/2010/main" val="2011044588"/>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What have we seen?</a:t>
                      </a:r>
                    </a:p>
                  </a:txBody>
                  <a:tcPr>
                    <a:solidFill>
                      <a:schemeClr val="accent4"/>
                    </a:solidFill>
                  </a:tcPr>
                </a:tc>
              </a:tr>
            </a:tbl>
          </a:graphicData>
        </a:graphic>
      </p:graphicFrame>
      <p:pic>
        <p:nvPicPr>
          <p:cNvPr id="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2 Diagrama"/>
          <p:cNvGraphicFramePr/>
          <p:nvPr>
            <p:extLst>
              <p:ext uri="{D42A27DB-BD31-4B8C-83A1-F6EECF244321}">
                <p14:modId xmlns:p14="http://schemas.microsoft.com/office/powerpoint/2010/main" val="46544453"/>
              </p:ext>
            </p:extLst>
          </p:nvPr>
        </p:nvGraphicFramePr>
        <p:xfrm>
          <a:off x="146660" y="1124744"/>
          <a:ext cx="8736905" cy="51125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8 Tabla"/>
          <p:cNvGraphicFramePr>
            <a:graphicFrameLocks noGrp="1"/>
          </p:cNvGraphicFramePr>
          <p:nvPr>
            <p:extLst>
              <p:ext uri="{D42A27DB-BD31-4B8C-83A1-F6EECF244321}">
                <p14:modId xmlns:p14="http://schemas.microsoft.com/office/powerpoint/2010/main" val="3274181715"/>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954034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p:cNvGraphicFramePr>
            <a:graphicFrameLocks noGrp="1"/>
          </p:cNvGraphicFramePr>
          <p:nvPr>
            <p:extLst>
              <p:ext uri="{D42A27DB-BD31-4B8C-83A1-F6EECF244321}">
                <p14:modId xmlns:p14="http://schemas.microsoft.com/office/powerpoint/2010/main" val="1248138284"/>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What have we seen?</a:t>
                      </a:r>
                    </a:p>
                  </a:txBody>
                  <a:tcPr>
                    <a:solidFill>
                      <a:schemeClr val="accent4"/>
                    </a:solidFill>
                  </a:tcPr>
                </a:tc>
              </a:tr>
            </a:tbl>
          </a:graphicData>
        </a:graphic>
      </p:graphicFrame>
      <p:pic>
        <p:nvPicPr>
          <p:cNvPr id="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2 Diagrama"/>
          <p:cNvGraphicFramePr/>
          <p:nvPr>
            <p:extLst>
              <p:ext uri="{D42A27DB-BD31-4B8C-83A1-F6EECF244321}">
                <p14:modId xmlns:p14="http://schemas.microsoft.com/office/powerpoint/2010/main" val="4208840154"/>
              </p:ext>
            </p:extLst>
          </p:nvPr>
        </p:nvGraphicFramePr>
        <p:xfrm>
          <a:off x="146660" y="1124744"/>
          <a:ext cx="8736905" cy="51125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8 Tabla"/>
          <p:cNvGraphicFramePr>
            <a:graphicFrameLocks noGrp="1"/>
          </p:cNvGraphicFramePr>
          <p:nvPr>
            <p:extLst>
              <p:ext uri="{D42A27DB-BD31-4B8C-83A1-F6EECF244321}">
                <p14:modId xmlns:p14="http://schemas.microsoft.com/office/powerpoint/2010/main" val="210949545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9308917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p:cNvGraphicFramePr>
            <a:graphicFrameLocks noGrp="1"/>
          </p:cNvGraphicFramePr>
          <p:nvPr>
            <p:extLst>
              <p:ext uri="{D42A27DB-BD31-4B8C-83A1-F6EECF244321}">
                <p14:modId xmlns:p14="http://schemas.microsoft.com/office/powerpoint/2010/main" val="1248138284"/>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What have we seen?</a:t>
                      </a:r>
                    </a:p>
                  </a:txBody>
                  <a:tcPr>
                    <a:solidFill>
                      <a:schemeClr val="accent4"/>
                    </a:solidFill>
                  </a:tcPr>
                </a:tc>
              </a:tr>
            </a:tbl>
          </a:graphicData>
        </a:graphic>
      </p:graphicFrame>
      <p:pic>
        <p:nvPicPr>
          <p:cNvPr id="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2 Diagrama"/>
          <p:cNvGraphicFramePr/>
          <p:nvPr>
            <p:extLst>
              <p:ext uri="{D42A27DB-BD31-4B8C-83A1-F6EECF244321}">
                <p14:modId xmlns:p14="http://schemas.microsoft.com/office/powerpoint/2010/main" val="1318435594"/>
              </p:ext>
            </p:extLst>
          </p:nvPr>
        </p:nvGraphicFramePr>
        <p:xfrm>
          <a:off x="146660" y="1124744"/>
          <a:ext cx="8736905" cy="51125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8 Tabla"/>
          <p:cNvGraphicFramePr>
            <a:graphicFrameLocks noGrp="1"/>
          </p:cNvGraphicFramePr>
          <p:nvPr>
            <p:extLst>
              <p:ext uri="{D42A27DB-BD31-4B8C-83A1-F6EECF244321}">
                <p14:modId xmlns:p14="http://schemas.microsoft.com/office/powerpoint/2010/main" val="210949545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930891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p:cNvGraphicFramePr>
            <a:graphicFrameLocks noGrp="1"/>
          </p:cNvGraphicFramePr>
          <p:nvPr>
            <p:extLst>
              <p:ext uri="{D42A27DB-BD31-4B8C-83A1-F6EECF244321}">
                <p14:modId xmlns:p14="http://schemas.microsoft.com/office/powerpoint/2010/main" val="1248138284"/>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What have we seen?</a:t>
                      </a:r>
                    </a:p>
                  </a:txBody>
                  <a:tcPr>
                    <a:solidFill>
                      <a:schemeClr val="accent4"/>
                    </a:solidFill>
                  </a:tcPr>
                </a:tc>
              </a:tr>
            </a:tbl>
          </a:graphicData>
        </a:graphic>
      </p:graphicFrame>
      <p:pic>
        <p:nvPicPr>
          <p:cNvPr id="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2 Diagrama"/>
          <p:cNvGraphicFramePr/>
          <p:nvPr>
            <p:extLst>
              <p:ext uri="{D42A27DB-BD31-4B8C-83A1-F6EECF244321}">
                <p14:modId xmlns:p14="http://schemas.microsoft.com/office/powerpoint/2010/main" val="80017283"/>
              </p:ext>
            </p:extLst>
          </p:nvPr>
        </p:nvGraphicFramePr>
        <p:xfrm>
          <a:off x="146660" y="1124744"/>
          <a:ext cx="8736905" cy="51125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8 Tabla"/>
          <p:cNvGraphicFramePr>
            <a:graphicFrameLocks noGrp="1"/>
          </p:cNvGraphicFramePr>
          <p:nvPr>
            <p:extLst>
              <p:ext uri="{D42A27DB-BD31-4B8C-83A1-F6EECF244321}">
                <p14:modId xmlns:p14="http://schemas.microsoft.com/office/powerpoint/2010/main" val="210949545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930891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Tabla"/>
          <p:cNvGraphicFramePr>
            <a:graphicFrameLocks noGrp="1"/>
          </p:cNvGraphicFramePr>
          <p:nvPr>
            <p:extLst>
              <p:ext uri="{D42A27DB-BD31-4B8C-83A1-F6EECF244321}">
                <p14:modId xmlns:p14="http://schemas.microsoft.com/office/powerpoint/2010/main" val="3555695109"/>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Methodology</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graphicFrame>
        <p:nvGraphicFramePr>
          <p:cNvPr id="19" name="18 Tabla"/>
          <p:cNvGraphicFramePr>
            <a:graphicFrameLocks noGrp="1"/>
          </p:cNvGraphicFramePr>
          <p:nvPr>
            <p:extLst>
              <p:ext uri="{D42A27DB-BD31-4B8C-83A1-F6EECF244321}">
                <p14:modId xmlns:p14="http://schemas.microsoft.com/office/powerpoint/2010/main" val="2033700812"/>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Problem statement line of</a:t>
                      </a:r>
                      <a:r>
                        <a:rPr lang="en-US" baseline="0" dirty="0" smtClean="0"/>
                        <a:t> thinking</a:t>
                      </a:r>
                      <a:endParaRPr lang="es-ES" dirty="0"/>
                    </a:p>
                  </a:txBody>
                  <a:tcPr>
                    <a:solidFill>
                      <a:schemeClr val="accent4"/>
                    </a:solidFill>
                  </a:tcPr>
                </a:tc>
              </a:tr>
            </a:tbl>
          </a:graphicData>
        </a:graphic>
      </p:graphicFrame>
      <mc:AlternateContent xmlns:mc="http://schemas.openxmlformats.org/markup-compatibility/2006" xmlns:a14="http://schemas.microsoft.com/office/drawing/2010/main">
        <mc:Choice Requires="a14">
          <p:graphicFrame>
            <p:nvGraphicFramePr>
              <p:cNvPr id="7" name="6 Diagrama"/>
              <p:cNvGraphicFramePr/>
              <p:nvPr>
                <p:extLst>
                  <p:ext uri="{D42A27DB-BD31-4B8C-83A1-F6EECF244321}">
                    <p14:modId xmlns:p14="http://schemas.microsoft.com/office/powerpoint/2010/main" val="3913494843"/>
                  </p:ext>
                </p:extLst>
              </p:nvPr>
            </p:nvGraphicFramePr>
            <p:xfrm>
              <a:off x="124686" y="1268760"/>
              <a:ext cx="8883565"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6 Diagrama"/>
              <p:cNvGraphicFramePr/>
              <p:nvPr>
                <p:extLst>
                  <p:ext uri="{D42A27DB-BD31-4B8C-83A1-F6EECF244321}">
                    <p14:modId xmlns:p14="http://schemas.microsoft.com/office/powerpoint/2010/main" val="3913494843"/>
                  </p:ext>
                </p:extLst>
              </p:nvPr>
            </p:nvGraphicFramePr>
            <p:xfrm>
              <a:off x="124686" y="1268760"/>
              <a:ext cx="8883565" cy="49685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13314" name="Picture 2" descr="Image result for Universitat Barcelona png"/>
          <p:cNvPicPr>
            <a:picLocks noChangeAspect="1" noChangeArrowheads="1"/>
          </p:cNvPicPr>
          <p:nvPr/>
        </p:nvPicPr>
        <p:blipFill rotWithShape="1">
          <a:blip r:embed="rId12">
            <a:extLst>
              <a:ext uri="{28A0092B-C50C-407E-A947-70E740481C1C}">
                <a14:useLocalDpi xmlns:a14="http://schemas.microsoft.com/office/drawing/2010/main" val="0"/>
              </a:ext>
            </a:extLst>
          </a:blip>
          <a:srcRect l="9412"/>
          <a:stretch/>
        </p:blipFill>
        <p:spPr bwMode="auto">
          <a:xfrm>
            <a:off x="7062952" y="175534"/>
            <a:ext cx="2059632" cy="88173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descr="Image result for Universitat Barcelona 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9" name="AutoShape 6" descr="Image result for Universitat Barcelona 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0" name="AutoShape 8" descr="Image result for Universitat Barcelona 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321" name="Picture 9"/>
          <p:cNvPicPr>
            <a:picLocks noChangeAspect="1" noChangeArrowheads="1"/>
          </p:cNvPicPr>
          <p:nvPr/>
        </p:nvPicPr>
        <p:blipFill rotWithShape="1">
          <a:blip r:embed="rId13">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11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6459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Tabla"/>
          <p:cNvGraphicFramePr>
            <a:graphicFrameLocks noGrp="1"/>
          </p:cNvGraphicFramePr>
          <p:nvPr>
            <p:extLst>
              <p:ext uri="{D42A27DB-BD31-4B8C-83A1-F6EECF244321}">
                <p14:modId xmlns:p14="http://schemas.microsoft.com/office/powerpoint/2010/main" val="1553109228"/>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What have we seen?</a:t>
                      </a:r>
                    </a:p>
                  </a:txBody>
                  <a:tcPr>
                    <a:solidFill>
                      <a:schemeClr val="accent4"/>
                    </a:solidFill>
                  </a:tcPr>
                </a:tc>
              </a:tr>
            </a:tbl>
          </a:graphicData>
        </a:graphic>
      </p:graphicFrame>
      <p:pic>
        <p:nvPicPr>
          <p:cNvPr id="6"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2 Diagrama"/>
          <p:cNvGraphicFramePr/>
          <p:nvPr>
            <p:extLst>
              <p:ext uri="{D42A27DB-BD31-4B8C-83A1-F6EECF244321}">
                <p14:modId xmlns:p14="http://schemas.microsoft.com/office/powerpoint/2010/main" val="1397905813"/>
              </p:ext>
            </p:extLst>
          </p:nvPr>
        </p:nvGraphicFramePr>
        <p:xfrm>
          <a:off x="146660" y="1052736"/>
          <a:ext cx="8815226" cy="52161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3" name="12 Tabla"/>
          <p:cNvGraphicFramePr>
            <a:graphicFrameLocks noGrp="1"/>
          </p:cNvGraphicFramePr>
          <p:nvPr>
            <p:extLst>
              <p:ext uri="{D42A27DB-BD31-4B8C-83A1-F6EECF244321}">
                <p14:modId xmlns:p14="http://schemas.microsoft.com/office/powerpoint/2010/main" val="145336144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Methodology</a:t>
                      </a:r>
                      <a:endParaRPr lang="es-ES" sz="1400" dirty="0"/>
                    </a:p>
                  </a:txBody>
                  <a:tcPr marL="92190" marR="92190" marT="46095" marB="46095">
                    <a:solidFill>
                      <a:schemeClr val="tx2">
                        <a:lumMod val="40000"/>
                        <a:lumOff val="6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4">
                        <a:lumMod val="60000"/>
                        <a:lumOff val="40000"/>
                      </a:schemeClr>
                    </a:solidFill>
                  </a:tcPr>
                </a:tc>
              </a:tr>
            </a:tbl>
          </a:graphicData>
        </a:graphic>
      </p:graphicFrame>
    </p:spTree>
    <p:extLst>
      <p:ext uri="{BB962C8B-B14F-4D97-AF65-F5344CB8AC3E}">
        <p14:creationId xmlns:p14="http://schemas.microsoft.com/office/powerpoint/2010/main" val="2238667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8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pic>
        <p:nvPicPr>
          <p:cNvPr id="33794" name="Picture 2" descr="Image result for gradient descent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1671" y="1392696"/>
            <a:ext cx="8736905" cy="5032459"/>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683567" y="5708254"/>
            <a:ext cx="6048673" cy="646331"/>
          </a:xfrm>
          <a:prstGeom prst="rect">
            <a:avLst/>
          </a:prstGeom>
        </p:spPr>
        <p:txBody>
          <a:bodyPr wrap="square">
            <a:spAutoFit/>
          </a:bodyPr>
          <a:lstStyle/>
          <a:p>
            <a:r>
              <a:rPr lang="en-US" i="1" dirty="0" smtClean="0"/>
              <a:t>“Being </a:t>
            </a:r>
            <a:r>
              <a:rPr lang="en-US" i="1" dirty="0"/>
              <a:t>able to go from idea to result with the least possible delay is key to doing good research</a:t>
            </a:r>
            <a:r>
              <a:rPr lang="en-US" i="1" dirty="0" smtClean="0"/>
              <a:t>.” Keras </a:t>
            </a:r>
            <a:endParaRPr lang="es-ES" i="1" dirty="0"/>
          </a:p>
        </p:txBody>
      </p:sp>
      <p:graphicFrame>
        <p:nvGraphicFramePr>
          <p:cNvPr id="6" name="5 Tabla"/>
          <p:cNvGraphicFramePr>
            <a:graphicFrameLocks noGrp="1"/>
          </p:cNvGraphicFramePr>
          <p:nvPr>
            <p:extLst>
              <p:ext uri="{D42A27DB-BD31-4B8C-83A1-F6EECF244321}">
                <p14:modId xmlns:p14="http://schemas.microsoft.com/office/powerpoint/2010/main" val="1251564590"/>
              </p:ext>
            </p:extLst>
          </p:nvPr>
        </p:nvGraphicFramePr>
        <p:xfrm>
          <a:off x="1895827" y="1124744"/>
          <a:ext cx="5328592" cy="869816"/>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5328592"/>
              </a:tblGrid>
              <a:tr h="8698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Thank</a:t>
                      </a:r>
                      <a:r>
                        <a:rPr lang="en-US" baseline="0" dirty="0" smtClean="0"/>
                        <a:t>s for the attention</a:t>
                      </a:r>
                      <a:endParaRPr lang="en-US" dirty="0" smtClean="0"/>
                    </a:p>
                  </a:txBody>
                  <a:tcPr>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3500000" scaled="1"/>
                      <a:tileRect/>
                    </a:gradFill>
                  </a:tcPr>
                </a:tc>
              </a:tr>
            </a:tbl>
          </a:graphicData>
        </a:graphic>
      </p:graphicFrame>
      <p:pic>
        <p:nvPicPr>
          <p:cNvPr id="7"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8980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14 Diagrama"/>
          <p:cNvGraphicFramePr/>
          <p:nvPr>
            <p:extLst>
              <p:ext uri="{D42A27DB-BD31-4B8C-83A1-F6EECF244321}">
                <p14:modId xmlns:p14="http://schemas.microsoft.com/office/powerpoint/2010/main" val="1577435038"/>
              </p:ext>
            </p:extLst>
          </p:nvPr>
        </p:nvGraphicFramePr>
        <p:xfrm>
          <a:off x="146659" y="1052736"/>
          <a:ext cx="8736905"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5 Tabla"/>
          <p:cNvGraphicFramePr>
            <a:graphicFrameLocks noGrp="1"/>
          </p:cNvGraphicFramePr>
          <p:nvPr>
            <p:extLst>
              <p:ext uri="{D42A27DB-BD31-4B8C-83A1-F6EECF244321}">
                <p14:modId xmlns:p14="http://schemas.microsoft.com/office/powerpoint/2010/main" val="160039000"/>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Hypotheses &amp; </a:t>
                      </a:r>
                      <a:r>
                        <a:rPr lang="en-US" b="1" dirty="0" smtClean="0"/>
                        <a:t>Objectives</a:t>
                      </a:r>
                      <a:endParaRPr lang="es-ES" dirty="0" smtClean="0"/>
                    </a:p>
                  </a:txBody>
                  <a:tcPr>
                    <a:solidFill>
                      <a:schemeClr val="accent4"/>
                    </a:solidFill>
                  </a:tcPr>
                </a:tc>
              </a:tr>
            </a:tbl>
          </a:graphicData>
        </a:graphic>
      </p:graphicFrame>
      <p:cxnSp>
        <p:nvCxnSpPr>
          <p:cNvPr id="8" name="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2" descr="Image result for Universitat Barcelona png"/>
          <p:cNvPicPr>
            <a:picLocks noChangeAspect="1" noChangeArrowheads="1"/>
          </p:cNvPicPr>
          <p:nvPr/>
        </p:nvPicPr>
        <p:blipFill rotWithShape="1">
          <a:blip r:embed="rId8">
            <a:extLst>
              <a:ext uri="{28A0092B-C50C-407E-A947-70E740481C1C}">
                <a14:useLocalDpi xmlns:a14="http://schemas.microsoft.com/office/drawing/2010/main" val="0"/>
              </a:ext>
            </a:extLst>
          </a:blip>
          <a:srcRect l="9412"/>
          <a:stretch/>
        </p:blipFill>
        <p:spPr bwMode="auto">
          <a:xfrm>
            <a:off x="7062952" y="44624"/>
            <a:ext cx="2059632" cy="8817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6" name="15 Tabla"/>
          <p:cNvGraphicFramePr>
            <a:graphicFrameLocks noGrp="1"/>
          </p:cNvGraphicFramePr>
          <p:nvPr>
            <p:extLst>
              <p:ext uri="{D42A27DB-BD31-4B8C-83A1-F6EECF244321}">
                <p14:modId xmlns:p14="http://schemas.microsoft.com/office/powerpoint/2010/main" val="135620189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Methodology</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22386673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12 Diagrama"/>
          <p:cNvGraphicFramePr/>
          <p:nvPr>
            <p:extLst>
              <p:ext uri="{D42A27DB-BD31-4B8C-83A1-F6EECF244321}">
                <p14:modId xmlns:p14="http://schemas.microsoft.com/office/powerpoint/2010/main" val="2288313847"/>
              </p:ext>
            </p:extLst>
          </p:nvPr>
        </p:nvGraphicFramePr>
        <p:xfrm>
          <a:off x="155177" y="980728"/>
          <a:ext cx="8736905"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5 Tabla"/>
          <p:cNvGraphicFramePr>
            <a:graphicFrameLocks noGrp="1"/>
          </p:cNvGraphicFramePr>
          <p:nvPr>
            <p:extLst>
              <p:ext uri="{D42A27DB-BD31-4B8C-83A1-F6EECF244321}">
                <p14:modId xmlns:p14="http://schemas.microsoft.com/office/powerpoint/2010/main" val="166960729"/>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Hypotheses &amp; </a:t>
                      </a:r>
                      <a:r>
                        <a:rPr lang="en-US" b="1" dirty="0" smtClean="0"/>
                        <a:t>Objectives</a:t>
                      </a:r>
                      <a:endParaRPr lang="es-ES" dirty="0" smtClean="0"/>
                    </a:p>
                  </a:txBody>
                  <a:tcPr>
                    <a:solidFill>
                      <a:schemeClr val="accent4"/>
                    </a:solidFill>
                  </a:tcPr>
                </a:tc>
              </a:tr>
            </a:tbl>
          </a:graphicData>
        </a:graphic>
      </p:graphicFrame>
      <p:cxnSp>
        <p:nvCxnSpPr>
          <p:cNvPr id="8" name="7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2" descr="Image result for Universitat Barcelona png"/>
          <p:cNvPicPr>
            <a:picLocks noChangeAspect="1" noChangeArrowheads="1"/>
          </p:cNvPicPr>
          <p:nvPr/>
        </p:nvPicPr>
        <p:blipFill rotWithShape="1">
          <a:blip r:embed="rId8">
            <a:extLst>
              <a:ext uri="{28A0092B-C50C-407E-A947-70E740481C1C}">
                <a14:useLocalDpi xmlns:a14="http://schemas.microsoft.com/office/drawing/2010/main" val="0"/>
              </a:ext>
            </a:extLst>
          </a:blip>
          <a:srcRect l="9412"/>
          <a:stretch/>
        </p:blipFill>
        <p:spPr bwMode="auto">
          <a:xfrm>
            <a:off x="7062952" y="44624"/>
            <a:ext cx="2059632" cy="8817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p:cNvPicPr>
            <a:picLocks noChangeAspect="1" noChangeArrowheads="1"/>
          </p:cNvPicPr>
          <p:nvPr/>
        </p:nvPicPr>
        <p:blipFill rotWithShape="1">
          <a:blip r:embed="rId9">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9" name="8 Tabla"/>
          <p:cNvGraphicFramePr>
            <a:graphicFrameLocks noGrp="1"/>
          </p:cNvGraphicFramePr>
          <p:nvPr>
            <p:extLst>
              <p:ext uri="{D42A27DB-BD31-4B8C-83A1-F6EECF244321}">
                <p14:modId xmlns:p14="http://schemas.microsoft.com/office/powerpoint/2010/main" val="135620189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Methodology</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3552729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23 Rectángulo"/>
              <p:cNvSpPr/>
              <p:nvPr/>
            </p:nvSpPr>
            <p:spPr>
              <a:xfrm>
                <a:off x="2882964" y="1659058"/>
                <a:ext cx="4016335" cy="141753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d>
                        <m:dPr>
                          <m:begChr m:val="‖"/>
                          <m:endChr m:val="‖"/>
                          <m:ctrlPr>
                            <a:rPr lang="es-ES" sz="2800" i="1" smtClean="0">
                              <a:latin typeface="Cambria Math"/>
                            </a:rPr>
                          </m:ctrlPr>
                        </m:dPr>
                        <m:e>
                          <m:r>
                            <a:rPr lang="en-US" sz="2800" b="1" i="1" smtClean="0">
                              <a:latin typeface="Cambria Math"/>
                            </a:rPr>
                            <m:t>𝑬</m:t>
                          </m:r>
                          <m:r>
                            <a:rPr lang="en-US" sz="2800" b="1" i="1" smtClean="0">
                              <a:latin typeface="Cambria Math"/>
                            </a:rPr>
                            <m:t>−</m:t>
                          </m:r>
                          <m:r>
                            <a:rPr lang="en-US" sz="2800" b="1" i="1" smtClean="0">
                              <a:latin typeface="Cambria Math"/>
                            </a:rPr>
                            <m:t>𝒁</m:t>
                          </m:r>
                          <m:r>
                            <a:rPr lang="en-US" sz="2800" b="1" i="1" smtClean="0">
                              <a:latin typeface="Cambria Math"/>
                              <a:ea typeface="Cambria Math"/>
                            </a:rPr>
                            <m:t>∙</m:t>
                          </m:r>
                          <m:r>
                            <a:rPr lang="en-US" sz="2800" b="1" i="1" smtClean="0">
                              <a:latin typeface="Cambria Math"/>
                            </a:rPr>
                            <m:t>𝑩</m:t>
                          </m:r>
                        </m:e>
                      </m:d>
                      <m:r>
                        <a:rPr lang="en-US" sz="2800" b="1" i="1" smtClean="0">
                          <a:latin typeface="Cambria Math"/>
                        </a:rPr>
                        <m:t>=</m:t>
                      </m:r>
                      <m:r>
                        <a:rPr lang="en-US" sz="2800" b="1" i="1" smtClean="0">
                          <a:latin typeface="Cambria Math"/>
                        </a:rPr>
                        <m:t>𝒎𝒊𝒏</m:t>
                      </m:r>
                    </m:oMath>
                  </m:oMathPara>
                </a14:m>
                <a:endParaRPr lang="es-ES" sz="2800" b="1" i="1" dirty="0" smtClean="0"/>
              </a:p>
              <a:p>
                <a:pPr algn="ctr"/>
                <a:r>
                  <a:rPr lang="en-US" sz="2000" dirty="0" smtClean="0"/>
                  <a:t>Classical Approach </a:t>
                </a:r>
                <a:endParaRPr lang="es-ES" sz="2000" dirty="0"/>
              </a:p>
            </p:txBody>
          </p:sp>
        </mc:Choice>
        <mc:Fallback xmlns="">
          <p:sp>
            <p:nvSpPr>
              <p:cNvPr id="24" name="23 Rectángulo"/>
              <p:cNvSpPr>
                <a:spLocks noRot="1" noChangeAspect="1" noMove="1" noResize="1" noEditPoints="1" noAdjustHandles="1" noChangeArrowheads="1" noChangeShapeType="1" noTextEdit="1"/>
              </p:cNvSpPr>
              <p:nvPr/>
            </p:nvSpPr>
            <p:spPr>
              <a:xfrm>
                <a:off x="2882964" y="1659058"/>
                <a:ext cx="4016335" cy="1417530"/>
              </a:xfrm>
              <a:prstGeom prst="rect">
                <a:avLst/>
              </a:prstGeom>
              <a:blipFill rotWithShape="1">
                <a:blip r:embed="rId3"/>
                <a:stretch>
                  <a:fillRect/>
                </a:stretch>
              </a:blipFill>
              <a:ln/>
            </p:spPr>
            <p:txBody>
              <a:bodyPr/>
              <a:lstStyle/>
              <a:p>
                <a:r>
                  <a:rPr lang="es-ES">
                    <a:noFill/>
                  </a:rPr>
                  <a:t> </a:t>
                </a:r>
              </a:p>
            </p:txBody>
          </p:sp>
        </mc:Fallback>
      </mc:AlternateContent>
      <p:graphicFrame>
        <p:nvGraphicFramePr>
          <p:cNvPr id="9" name="8 Tabla"/>
          <p:cNvGraphicFramePr>
            <a:graphicFrameLocks noGrp="1"/>
          </p:cNvGraphicFramePr>
          <p:nvPr>
            <p:extLst>
              <p:ext uri="{D42A27DB-BD31-4B8C-83A1-F6EECF244321}">
                <p14:modId xmlns:p14="http://schemas.microsoft.com/office/powerpoint/2010/main" val="2872966100"/>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MT Fundamentals</a:t>
                      </a:r>
                    </a:p>
                  </a:txBody>
                  <a:tcPr>
                    <a:solidFill>
                      <a:schemeClr val="accent4"/>
                    </a:solidFill>
                  </a:tcPr>
                </a:tc>
              </a:tr>
            </a:tbl>
          </a:graphicData>
        </a:graphic>
      </p:graphicFrame>
      <p:pic>
        <p:nvPicPr>
          <p:cNvPr id="10" name="Picture 2" descr="Image result for Universitat Barcelona png"/>
          <p:cNvPicPr>
            <a:picLocks noChangeAspect="1" noChangeArrowheads="1"/>
          </p:cNvPicPr>
          <p:nvPr/>
        </p:nvPicPr>
        <p:blipFill rotWithShape="1">
          <a:blip r:embed="rId4">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11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12 Tabla"/>
          <p:cNvGraphicFramePr>
            <a:graphicFrameLocks noGrp="1"/>
          </p:cNvGraphicFramePr>
          <p:nvPr>
            <p:extLst>
              <p:ext uri="{D42A27DB-BD31-4B8C-83A1-F6EECF244321}">
                <p14:modId xmlns:p14="http://schemas.microsoft.com/office/powerpoint/2010/main" val="135620189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Methodology</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mc:AlternateContent xmlns:mc="http://schemas.openxmlformats.org/markup-compatibility/2006" xmlns:a14="http://schemas.microsoft.com/office/drawing/2010/main">
        <mc:Choice Requires="a14">
          <p:sp>
            <p:nvSpPr>
              <p:cNvPr id="16" name="15 CuadroTexto"/>
              <p:cNvSpPr txBox="1"/>
              <p:nvPr/>
            </p:nvSpPr>
            <p:spPr>
              <a:xfrm>
                <a:off x="323529" y="5826388"/>
                <a:ext cx="8261671" cy="369332"/>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dirty="0" smtClean="0"/>
                  <a:t>For </a:t>
                </a:r>
                <a14:m>
                  <m:oMath xmlns:m="http://schemas.openxmlformats.org/officeDocument/2006/math">
                    <m:r>
                      <a:rPr lang="en-US" b="1" i="1" smtClean="0">
                        <a:latin typeface="Cambria Math"/>
                      </a:rPr>
                      <m:t>𝑬</m:t>
                    </m:r>
                    <m:r>
                      <a:rPr lang="en-US" b="0" i="1" smtClean="0">
                        <a:latin typeface="Cambria Math"/>
                      </a:rPr>
                      <m:t> &amp; </m:t>
                    </m:r>
                    <m:r>
                      <a:rPr lang="en-US" b="1" i="1" smtClean="0">
                        <a:latin typeface="Cambria Math"/>
                      </a:rPr>
                      <m:t>𝑩</m:t>
                    </m:r>
                  </m:oMath>
                </a14:m>
                <a:r>
                  <a:rPr lang="en-US" b="1" dirty="0" smtClean="0"/>
                  <a:t> complex  electric </a:t>
                </a:r>
                <a:r>
                  <a:rPr lang="en-US" dirty="0" smtClean="0"/>
                  <a:t>and</a:t>
                </a:r>
                <a:r>
                  <a:rPr lang="en-US" b="1" dirty="0" smtClean="0"/>
                  <a:t> magnetic </a:t>
                </a:r>
                <a:r>
                  <a:rPr lang="en-US" dirty="0" smtClean="0"/>
                  <a:t>fields</a:t>
                </a:r>
                <a:r>
                  <a:rPr lang="en-US" b="1" dirty="0" smtClean="0"/>
                  <a:t> </a:t>
                </a:r>
                <a:r>
                  <a:rPr lang="en-US" dirty="0" smtClean="0"/>
                  <a:t>in the </a:t>
                </a:r>
                <a:r>
                  <a:rPr lang="en-US" b="1" dirty="0" smtClean="0"/>
                  <a:t>frequency</a:t>
                </a:r>
                <a:r>
                  <a:rPr lang="en-US" dirty="0" smtClean="0"/>
                  <a:t> Domain</a:t>
                </a:r>
                <a:endParaRPr lang="es-ES" dirty="0"/>
              </a:p>
            </p:txBody>
          </p:sp>
        </mc:Choice>
        <mc:Fallback xmlns="">
          <p:sp>
            <p:nvSpPr>
              <p:cNvPr id="16" name="15 CuadroTexto"/>
              <p:cNvSpPr txBox="1">
                <a:spLocks noRot="1" noChangeAspect="1" noMove="1" noResize="1" noEditPoints="1" noAdjustHandles="1" noChangeArrowheads="1" noChangeShapeType="1" noTextEdit="1"/>
              </p:cNvSpPr>
              <p:nvPr/>
            </p:nvSpPr>
            <p:spPr>
              <a:xfrm>
                <a:off x="323529" y="5826388"/>
                <a:ext cx="8261671" cy="369332"/>
              </a:xfrm>
              <a:prstGeom prst="rect">
                <a:avLst/>
              </a:prstGeom>
              <a:blipFill rotWithShape="1">
                <a:blip r:embed="rId6"/>
                <a:stretch>
                  <a:fillRect/>
                </a:stretch>
              </a:blip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5" name="24 Rectángulo"/>
              <p:cNvSpPr/>
              <p:nvPr/>
            </p:nvSpPr>
            <p:spPr>
              <a:xfrm>
                <a:off x="2882964" y="3591318"/>
                <a:ext cx="4016335" cy="141753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r>
                        <a:rPr lang="en-US" sz="2800" b="1" i="1" smtClean="0">
                          <a:latin typeface="Cambria Math"/>
                        </a:rPr>
                        <m:t>𝒎𝒇</m:t>
                      </m:r>
                      <m:r>
                        <a:rPr lang="en-US" sz="2800" b="1" i="1" smtClean="0">
                          <a:latin typeface="Cambria Math"/>
                        </a:rPr>
                        <m:t>:</m:t>
                      </m:r>
                      <m:r>
                        <a:rPr lang="en-US" sz="2800" b="1" i="1" smtClean="0">
                          <a:latin typeface="Cambria Math"/>
                        </a:rPr>
                        <m:t>𝑩</m:t>
                      </m:r>
                      <m:r>
                        <a:rPr lang="en-US" sz="2800" b="1" i="1" smtClean="0">
                          <a:latin typeface="Cambria Math"/>
                          <a:ea typeface="Cambria Math"/>
                        </a:rPr>
                        <m:t>∙</m:t>
                      </m:r>
                      <m:r>
                        <a:rPr lang="en-US" sz="2800" b="1" i="1" smtClean="0">
                          <a:latin typeface="Cambria Math"/>
                        </a:rPr>
                        <m:t>𝑾</m:t>
                      </m:r>
                      <m:r>
                        <a:rPr lang="en-US" sz="2800" b="1" i="1" smtClean="0">
                          <a:latin typeface="Cambria Math"/>
                        </a:rPr>
                        <m:t> →</m:t>
                      </m:r>
                      <m:r>
                        <a:rPr lang="en-US" sz="2800" b="1" i="1" smtClean="0">
                          <a:latin typeface="Cambria Math"/>
                        </a:rPr>
                        <m:t>𝑬</m:t>
                      </m:r>
                    </m:oMath>
                  </m:oMathPara>
                </a14:m>
                <a:endParaRPr lang="es-ES" sz="2800" b="1" dirty="0"/>
              </a:p>
              <a:p>
                <a:pPr algn="ctr"/>
                <a:r>
                  <a:rPr lang="en-US" sz="2000" dirty="0" smtClean="0"/>
                  <a:t>ML Vision</a:t>
                </a:r>
                <a:endParaRPr lang="es-ES" sz="2000" dirty="0"/>
              </a:p>
            </p:txBody>
          </p:sp>
        </mc:Choice>
        <mc:Fallback xmlns="">
          <p:sp>
            <p:nvSpPr>
              <p:cNvPr id="25" name="24 Rectángulo"/>
              <p:cNvSpPr>
                <a:spLocks noRot="1" noChangeAspect="1" noMove="1" noResize="1" noEditPoints="1" noAdjustHandles="1" noChangeArrowheads="1" noChangeShapeType="1" noTextEdit="1"/>
              </p:cNvSpPr>
              <p:nvPr/>
            </p:nvSpPr>
            <p:spPr>
              <a:xfrm>
                <a:off x="2882964" y="3591318"/>
                <a:ext cx="4016335" cy="1417530"/>
              </a:xfrm>
              <a:prstGeom prst="rect">
                <a:avLst/>
              </a:prstGeom>
              <a:blipFill rotWithShape="1">
                <a:blip r:embed="rId7"/>
                <a:stretch>
                  <a:fillRect/>
                </a:stretch>
              </a:blipFill>
              <a:ln/>
            </p:spPr>
            <p:txBody>
              <a:bodyPr/>
              <a:lstStyle/>
              <a:p>
                <a:r>
                  <a:rPr lang="es-ES">
                    <a:noFill/>
                  </a:rPr>
                  <a:t> </a:t>
                </a:r>
              </a:p>
            </p:txBody>
          </p:sp>
        </mc:Fallback>
      </mc:AlternateContent>
      <p:sp>
        <p:nvSpPr>
          <p:cNvPr id="26" name="25 Abrir llave"/>
          <p:cNvSpPr/>
          <p:nvPr/>
        </p:nvSpPr>
        <p:spPr>
          <a:xfrm rot="10800000">
            <a:off x="2699793" y="1706546"/>
            <a:ext cx="153138" cy="1417529"/>
          </a:xfrm>
          <a:prstGeom prst="leftBrace">
            <a:avLst>
              <a:gd name="adj1" fmla="val 8333"/>
              <a:gd name="adj2" fmla="val 492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7" name="26 Abrir llave"/>
          <p:cNvSpPr/>
          <p:nvPr/>
        </p:nvSpPr>
        <p:spPr>
          <a:xfrm rot="10800000">
            <a:off x="2699793" y="3595647"/>
            <a:ext cx="153138" cy="1417529"/>
          </a:xfrm>
          <a:prstGeom prst="leftBrace">
            <a:avLst>
              <a:gd name="adj1" fmla="val 8333"/>
              <a:gd name="adj2" fmla="val 4926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8" name="27 CuadroTexto"/>
          <p:cNvSpPr txBox="1"/>
          <p:nvPr/>
        </p:nvSpPr>
        <p:spPr>
          <a:xfrm>
            <a:off x="323528" y="1715324"/>
            <a:ext cx="2500582" cy="1569660"/>
          </a:xfrm>
          <a:prstGeom prst="rect">
            <a:avLst/>
          </a:prstGeom>
          <a:noFill/>
        </p:spPr>
        <p:txBody>
          <a:bodyPr wrap="square" rtlCol="0">
            <a:spAutoFit/>
          </a:bodyPr>
          <a:lstStyle/>
          <a:p>
            <a:pPr marL="342900" indent="-342900">
              <a:buFont typeface="+mj-lt"/>
              <a:buAutoNum type="arabicPeriod"/>
            </a:pPr>
            <a:r>
              <a:rPr lang="en-US" sz="1600" dirty="0" smtClean="0"/>
              <a:t>Assume noise type and hardcode the filters</a:t>
            </a:r>
          </a:p>
          <a:p>
            <a:pPr marL="342900" indent="-342900">
              <a:buFont typeface="+mj-lt"/>
              <a:buAutoNum type="arabicPeriod"/>
            </a:pPr>
            <a:r>
              <a:rPr lang="en-US" sz="1600" dirty="0" smtClean="0"/>
              <a:t>Implement inversion method</a:t>
            </a:r>
          </a:p>
          <a:p>
            <a:pPr marL="342900" indent="-342900">
              <a:buFont typeface="+mj-lt"/>
              <a:buAutoNum type="arabicPeriod"/>
            </a:pPr>
            <a:r>
              <a:rPr lang="en-US" sz="1600" dirty="0" smtClean="0"/>
              <a:t>Input EM components</a:t>
            </a:r>
          </a:p>
          <a:p>
            <a:pPr marL="285750" indent="-285750">
              <a:buFont typeface="Arial" panose="020B0604020202020204" pitchFamily="34" charset="0"/>
              <a:buChar char="•"/>
            </a:pPr>
            <a:endParaRPr lang="es-ES" sz="1600" dirty="0"/>
          </a:p>
        </p:txBody>
      </p:sp>
      <p:sp>
        <p:nvSpPr>
          <p:cNvPr id="29" name="28 CuadroTexto"/>
          <p:cNvSpPr txBox="1"/>
          <p:nvPr/>
        </p:nvSpPr>
        <p:spPr>
          <a:xfrm>
            <a:off x="323529" y="3573016"/>
            <a:ext cx="2452832" cy="1538883"/>
          </a:xfrm>
          <a:prstGeom prst="rect">
            <a:avLst/>
          </a:prstGeom>
          <a:noFill/>
        </p:spPr>
        <p:txBody>
          <a:bodyPr wrap="square" rtlCol="0">
            <a:spAutoFit/>
          </a:bodyPr>
          <a:lstStyle/>
          <a:p>
            <a:pPr marL="342900" indent="-342900">
              <a:buFont typeface="+mj-lt"/>
              <a:buAutoNum type="arabicPeriod"/>
            </a:pPr>
            <a:r>
              <a:rPr lang="en-US" sz="1600" dirty="0" smtClean="0"/>
              <a:t>Architect the ML model</a:t>
            </a:r>
          </a:p>
          <a:p>
            <a:pPr marL="342900" indent="-342900">
              <a:buFont typeface="+mj-lt"/>
              <a:buAutoNum type="arabicPeriod"/>
            </a:pPr>
            <a:r>
              <a:rPr lang="en-US" sz="1600" dirty="0" smtClean="0"/>
              <a:t>Adjust the Hyperparameters</a:t>
            </a:r>
          </a:p>
          <a:p>
            <a:pPr marL="342900" indent="-342900">
              <a:buFont typeface="+mj-lt"/>
              <a:buAutoNum type="arabicPeriod"/>
            </a:pPr>
            <a:r>
              <a:rPr lang="en-US" sz="1600" dirty="0" smtClean="0"/>
              <a:t>Input EM components</a:t>
            </a:r>
          </a:p>
          <a:p>
            <a:pPr marL="285750" indent="-285750">
              <a:buFont typeface="Arial" panose="020B0604020202020204" pitchFamily="34" charset="0"/>
              <a:buChar char="•"/>
            </a:pPr>
            <a:endParaRPr lang="es-ES" sz="1400" dirty="0"/>
          </a:p>
        </p:txBody>
      </p:sp>
      <p:cxnSp>
        <p:nvCxnSpPr>
          <p:cNvPr id="31" name="30 Conector recto de flecha"/>
          <p:cNvCxnSpPr>
            <a:stCxn id="24" idx="3"/>
            <a:endCxn id="32" idx="1"/>
          </p:cNvCxnSpPr>
          <p:nvPr/>
        </p:nvCxnSpPr>
        <p:spPr>
          <a:xfrm>
            <a:off x="6899299" y="2367823"/>
            <a:ext cx="400602"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32" name="31 Rectángulo"/>
              <p:cNvSpPr/>
              <p:nvPr/>
            </p:nvSpPr>
            <p:spPr>
              <a:xfrm>
                <a:off x="7299901" y="1906158"/>
                <a:ext cx="1285299"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smtClean="0"/>
                  <a:t>Obtain </a:t>
                </a:r>
                <a14:m>
                  <m:oMath xmlns:m="http://schemas.openxmlformats.org/officeDocument/2006/math">
                    <m:r>
                      <a:rPr lang="en-US" b="1" i="1" smtClean="0">
                        <a:latin typeface="Cambria Math"/>
                      </a:rPr>
                      <m:t>𝒁</m:t>
                    </m:r>
                    <m:r>
                      <a:rPr lang="en-US" b="1" i="1" smtClean="0">
                        <a:latin typeface="Cambria Math"/>
                      </a:rPr>
                      <m:t> </m:t>
                    </m:r>
                  </m:oMath>
                </a14:m>
                <a:r>
                  <a:rPr lang="en-US" dirty="0" smtClean="0"/>
                  <a:t>to calculate resistivities</a:t>
                </a:r>
              </a:p>
            </p:txBody>
          </p:sp>
        </mc:Choice>
        <mc:Fallback xmlns="">
          <p:sp>
            <p:nvSpPr>
              <p:cNvPr id="32" name="31 Rectángulo"/>
              <p:cNvSpPr>
                <a:spLocks noRot="1" noChangeAspect="1" noMove="1" noResize="1" noEditPoints="1" noAdjustHandles="1" noChangeArrowheads="1" noChangeShapeType="1" noTextEdit="1"/>
              </p:cNvSpPr>
              <p:nvPr/>
            </p:nvSpPr>
            <p:spPr>
              <a:xfrm>
                <a:off x="7299901" y="1906158"/>
                <a:ext cx="1285299" cy="923330"/>
              </a:xfrm>
              <a:prstGeom prst="rect">
                <a:avLst/>
              </a:prstGeom>
              <a:blipFill rotWithShape="1">
                <a:blip r:embed="rId8"/>
                <a:stretch>
                  <a:fillRect l="-2791" t="-1935" r="-4651" b="-8387"/>
                </a:stretch>
              </a:blipFill>
            </p:spPr>
            <p:txBody>
              <a:bodyPr/>
              <a:lstStyle/>
              <a:p>
                <a:r>
                  <a:rPr lang="es-ES">
                    <a:noFill/>
                  </a:rPr>
                  <a:t> </a:t>
                </a:r>
              </a:p>
            </p:txBody>
          </p:sp>
        </mc:Fallback>
      </mc:AlternateContent>
      <p:cxnSp>
        <p:nvCxnSpPr>
          <p:cNvPr id="34" name="33 Conector recto de flecha"/>
          <p:cNvCxnSpPr/>
          <p:nvPr/>
        </p:nvCxnSpPr>
        <p:spPr>
          <a:xfrm flipV="1">
            <a:off x="6899299" y="4300083"/>
            <a:ext cx="400602" cy="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xmlns:a14="http://schemas.microsoft.com/office/drawing/2010/main">
        <mc:Choice Requires="a14">
          <p:sp>
            <p:nvSpPr>
              <p:cNvPr id="35" name="34 Rectángulo"/>
              <p:cNvSpPr/>
              <p:nvPr/>
            </p:nvSpPr>
            <p:spPr>
              <a:xfrm>
                <a:off x="7299901" y="3838418"/>
                <a:ext cx="1285299"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smtClean="0"/>
                  <a:t>Use </a:t>
                </a:r>
                <a14:m>
                  <m:oMath xmlns:m="http://schemas.openxmlformats.org/officeDocument/2006/math">
                    <m:r>
                      <a:rPr lang="en-US" b="1" i="1" smtClean="0">
                        <a:latin typeface="Cambria Math"/>
                      </a:rPr>
                      <m:t>𝒎𝒇</m:t>
                    </m:r>
                    <m:r>
                      <a:rPr lang="en-US" b="1" i="1" smtClean="0">
                        <a:latin typeface="Cambria Math"/>
                      </a:rPr>
                      <m:t> </m:t>
                    </m:r>
                  </m:oMath>
                </a14:m>
                <a:r>
                  <a:rPr lang="en-US" dirty="0" smtClean="0"/>
                  <a:t>to deduce resistivities</a:t>
                </a:r>
              </a:p>
            </p:txBody>
          </p:sp>
        </mc:Choice>
        <mc:Fallback xmlns="">
          <p:sp>
            <p:nvSpPr>
              <p:cNvPr id="35" name="34 Rectángulo"/>
              <p:cNvSpPr>
                <a:spLocks noRot="1" noChangeAspect="1" noMove="1" noResize="1" noEditPoints="1" noAdjustHandles="1" noChangeArrowheads="1" noChangeShapeType="1" noTextEdit="1"/>
              </p:cNvSpPr>
              <p:nvPr/>
            </p:nvSpPr>
            <p:spPr>
              <a:xfrm>
                <a:off x="7299901" y="3838418"/>
                <a:ext cx="1285299" cy="923330"/>
              </a:xfrm>
              <a:prstGeom prst="rect">
                <a:avLst/>
              </a:prstGeom>
              <a:blipFill rotWithShape="1">
                <a:blip r:embed="rId9"/>
                <a:stretch>
                  <a:fillRect l="-2791" t="-1935" b="-8387"/>
                </a:stretch>
              </a:blipFill>
            </p:spPr>
            <p:txBody>
              <a:bodyPr/>
              <a:lstStyle/>
              <a:p>
                <a:r>
                  <a:rPr lang="es-ES">
                    <a:noFill/>
                  </a:rPr>
                  <a:t> </a:t>
                </a:r>
              </a:p>
            </p:txBody>
          </p:sp>
        </mc:Fallback>
      </mc:AlternateContent>
    </p:spTree>
    <p:extLst>
      <p:ext uri="{BB962C8B-B14F-4D97-AF65-F5344CB8AC3E}">
        <p14:creationId xmlns:p14="http://schemas.microsoft.com/office/powerpoint/2010/main" val="6698819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142 Rectángulo"/>
          <p:cNvSpPr/>
          <p:nvPr/>
        </p:nvSpPr>
        <p:spPr>
          <a:xfrm>
            <a:off x="1114534" y="4400334"/>
            <a:ext cx="7828853" cy="1783244"/>
          </a:xfrm>
          <a:prstGeom prst="rect">
            <a:avLst/>
          </a:prstGeom>
          <a:solidFill>
            <a:schemeClr val="accent1">
              <a:lumMod val="40000"/>
              <a:lumOff val="60000"/>
            </a:schemeClr>
          </a:solidFill>
          <a:ln>
            <a:solidFill>
              <a:srgbClr val="ECF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2" name="141 Rectángulo"/>
          <p:cNvSpPr/>
          <p:nvPr/>
        </p:nvSpPr>
        <p:spPr>
          <a:xfrm>
            <a:off x="263915" y="2204864"/>
            <a:ext cx="7828853" cy="1783244"/>
          </a:xfrm>
          <a:prstGeom prst="rect">
            <a:avLst/>
          </a:prstGeom>
          <a:solidFill>
            <a:schemeClr val="accent1">
              <a:lumMod val="40000"/>
              <a:lumOff val="60000"/>
            </a:schemeClr>
          </a:solidFill>
          <a:ln>
            <a:solidFill>
              <a:srgbClr val="ECF1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itle 8"/>
          <p:cNvSpPr txBox="1">
            <a:spLocks/>
          </p:cNvSpPr>
          <p:nvPr/>
        </p:nvSpPr>
        <p:spPr>
          <a:xfrm>
            <a:off x="1652125" y="1740208"/>
            <a:ext cx="5800195" cy="248632"/>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b">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029" sz="1400" b="1" i="1" cap="none" dirty="0" smtClean="0">
                <a:solidFill>
                  <a:schemeClr val="bg1">
                    <a:lumMod val="50000"/>
                  </a:schemeClr>
                </a:solidFill>
                <a:latin typeface="+mn-lt"/>
              </a:rPr>
              <a:t>Machine Learning </a:t>
            </a:r>
            <a:r>
              <a:rPr lang="en-US" sz="1400" b="1" i="1" cap="none" dirty="0" smtClean="0">
                <a:solidFill>
                  <a:schemeClr val="bg1">
                    <a:lumMod val="50000"/>
                  </a:schemeClr>
                </a:solidFill>
                <a:latin typeface="+mn-lt"/>
              </a:rPr>
              <a:t>"Learn" With Data, Without Being Explicitly Programmed</a:t>
            </a:r>
            <a:endParaRPr lang="en-029" sz="1400" b="1" dirty="0">
              <a:solidFill>
                <a:schemeClr val="bg1">
                  <a:lumMod val="50000"/>
                </a:schemeClr>
              </a:solidFill>
              <a:latin typeface="+mn-lt"/>
            </a:endParaRPr>
          </a:p>
        </p:txBody>
      </p:sp>
      <p:graphicFrame>
        <p:nvGraphicFramePr>
          <p:cNvPr id="10" name="9 Tabla"/>
          <p:cNvGraphicFramePr>
            <a:graphicFrameLocks noGrp="1"/>
          </p:cNvGraphicFramePr>
          <p:nvPr>
            <p:extLst>
              <p:ext uri="{D42A27DB-BD31-4B8C-83A1-F6EECF244321}">
                <p14:modId xmlns:p14="http://schemas.microsoft.com/office/powerpoint/2010/main" val="313095992"/>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Theoretical Background: Overview</a:t>
                      </a:r>
                    </a:p>
                  </a:txBody>
                  <a:tcPr>
                    <a:solidFill>
                      <a:schemeClr val="accent4"/>
                    </a:solidFill>
                  </a:tcPr>
                </a:tc>
              </a:tr>
            </a:tbl>
          </a:graphicData>
        </a:graphic>
      </p:graphicFrame>
      <p:pic>
        <p:nvPicPr>
          <p:cNvPr id="11"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12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4" name="13 Tabla"/>
          <p:cNvGraphicFramePr>
            <a:graphicFrameLocks noGrp="1"/>
          </p:cNvGraphicFramePr>
          <p:nvPr>
            <p:extLst>
              <p:ext uri="{D42A27DB-BD31-4B8C-83A1-F6EECF244321}">
                <p14:modId xmlns:p14="http://schemas.microsoft.com/office/powerpoint/2010/main" val="135620189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Methodology</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
        <p:nvSpPr>
          <p:cNvPr id="15" name="14 CuadroTexto"/>
          <p:cNvSpPr txBox="1"/>
          <p:nvPr/>
        </p:nvSpPr>
        <p:spPr>
          <a:xfrm>
            <a:off x="2627784" y="1196752"/>
            <a:ext cx="375660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t>Supervised Machine Learning Models</a:t>
            </a:r>
          </a:p>
        </p:txBody>
      </p:sp>
      <p:grpSp>
        <p:nvGrpSpPr>
          <p:cNvPr id="139" name="138 Grupo"/>
          <p:cNvGrpSpPr/>
          <p:nvPr/>
        </p:nvGrpSpPr>
        <p:grpSpPr>
          <a:xfrm>
            <a:off x="871029" y="2330010"/>
            <a:ext cx="7966120" cy="3717620"/>
            <a:chOff x="775154" y="2123564"/>
            <a:chExt cx="7966120" cy="3717620"/>
          </a:xfrm>
        </p:grpSpPr>
        <p:sp>
          <p:nvSpPr>
            <p:cNvPr id="21" name="20 CuadroTexto"/>
            <p:cNvSpPr txBox="1"/>
            <p:nvPr/>
          </p:nvSpPr>
          <p:spPr>
            <a:xfrm>
              <a:off x="1907704" y="2123564"/>
              <a:ext cx="3055594" cy="369332"/>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b="1" u="sng" dirty="0" smtClean="0"/>
                <a:t>Training</a:t>
              </a:r>
              <a:r>
                <a:rPr lang="en-US" b="1" dirty="0" smtClean="0"/>
                <a:t> Data set</a:t>
              </a:r>
              <a:endParaRPr lang="es-ES" b="1" dirty="0"/>
            </a:p>
          </p:txBody>
        </p:sp>
        <p:sp>
          <p:nvSpPr>
            <p:cNvPr id="42" name="41 CuadroTexto"/>
            <p:cNvSpPr txBox="1"/>
            <p:nvPr/>
          </p:nvSpPr>
          <p:spPr>
            <a:xfrm>
              <a:off x="775154" y="2971174"/>
              <a:ext cx="1070830" cy="615553"/>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t>Input </a:t>
              </a:r>
              <a:r>
                <a:rPr lang="en-US" sz="1600" dirty="0" smtClean="0"/>
                <a:t>(B)</a:t>
              </a:r>
            </a:p>
            <a:p>
              <a:endParaRPr lang="es-ES" sz="1600" b="1" dirty="0">
                <a:solidFill>
                  <a:schemeClr val="bg1">
                    <a:lumMod val="50000"/>
                  </a:schemeClr>
                </a:solidFill>
                <a:effectLst>
                  <a:outerShdw blurRad="38100" dist="38100" dir="2700000" algn="tl">
                    <a:srgbClr val="000000">
                      <a:alpha val="43137"/>
                    </a:srgbClr>
                  </a:outerShdw>
                </a:effectLst>
              </a:endParaRPr>
            </a:p>
          </p:txBody>
        </p:sp>
        <p:sp>
          <p:nvSpPr>
            <p:cNvPr id="83" name="82 CuadroTexto"/>
            <p:cNvSpPr txBox="1"/>
            <p:nvPr/>
          </p:nvSpPr>
          <p:spPr>
            <a:xfrm>
              <a:off x="3390548" y="2966635"/>
              <a:ext cx="1181452" cy="646331"/>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t>Learned</a:t>
              </a:r>
            </a:p>
            <a:p>
              <a:pPr algn="ctr"/>
              <a:r>
                <a:rPr lang="en-US" dirty="0" smtClean="0"/>
                <a:t>Target (Ep)</a:t>
              </a:r>
            </a:p>
          </p:txBody>
        </p:sp>
        <p:sp>
          <p:nvSpPr>
            <p:cNvPr id="88" name="87 CuadroTexto"/>
            <p:cNvSpPr txBox="1"/>
            <p:nvPr/>
          </p:nvSpPr>
          <p:spPr>
            <a:xfrm>
              <a:off x="2339752" y="2966635"/>
              <a:ext cx="697245" cy="707886"/>
            </a:xfrm>
            <a:prstGeom prst="rect">
              <a:avLst/>
            </a:prstGeom>
            <a:noFill/>
          </p:spPr>
          <p:txBody>
            <a:bodyPr wrap="square" rtlCol="0">
              <a:spAutoFit/>
            </a:bodyPr>
            <a:lstStyle/>
            <a:p>
              <a:r>
                <a:rPr lang="en-US" sz="4000" b="1" dirty="0" smtClean="0">
                  <a:latin typeface="Blackadder ITC" panose="04020505051007020D02" pitchFamily="82" charset="0"/>
                  <a:sym typeface="Wingdings" panose="05000000000000000000" pitchFamily="2" charset="2"/>
                </a:rPr>
                <a:t></a:t>
              </a:r>
              <a:endParaRPr lang="es-ES" sz="4000" b="1" dirty="0">
                <a:latin typeface="Blackadder ITC" panose="04020505051007020D02" pitchFamily="82" charset="0"/>
              </a:endParaRPr>
            </a:p>
          </p:txBody>
        </p:sp>
        <p:sp>
          <p:nvSpPr>
            <p:cNvPr id="89" name="88 CuadroTexto"/>
            <p:cNvSpPr txBox="1"/>
            <p:nvPr/>
          </p:nvSpPr>
          <p:spPr>
            <a:xfrm>
              <a:off x="4591326" y="2918847"/>
              <a:ext cx="341760" cy="707886"/>
            </a:xfrm>
            <a:prstGeom prst="rect">
              <a:avLst/>
            </a:prstGeom>
            <a:noFill/>
          </p:spPr>
          <p:txBody>
            <a:bodyPr wrap="none" rtlCol="0">
              <a:spAutoFit/>
            </a:bodyPr>
            <a:lstStyle/>
            <a:p>
              <a:r>
                <a:rPr lang="en-US" sz="4000" b="1" dirty="0">
                  <a:sym typeface="Wingdings" panose="05000000000000000000" pitchFamily="2" charset="2"/>
                </a:rPr>
                <a:t>-</a:t>
              </a:r>
              <a:endParaRPr lang="es-ES" sz="4000" b="1" dirty="0"/>
            </a:p>
          </p:txBody>
        </p:sp>
        <p:sp>
          <p:nvSpPr>
            <p:cNvPr id="90" name="89 CuadroTexto"/>
            <p:cNvSpPr txBox="1"/>
            <p:nvPr/>
          </p:nvSpPr>
          <p:spPr>
            <a:xfrm>
              <a:off x="4933086" y="2981378"/>
              <a:ext cx="1181452" cy="646331"/>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dirty="0" smtClean="0"/>
                <a:t>Expected</a:t>
              </a:r>
            </a:p>
            <a:p>
              <a:pPr algn="ctr"/>
              <a:r>
                <a:rPr lang="en-US" b="1" dirty="0" smtClean="0"/>
                <a:t>Target </a:t>
              </a:r>
              <a:r>
                <a:rPr lang="en-US" dirty="0" smtClean="0"/>
                <a:t>(E)</a:t>
              </a:r>
            </a:p>
          </p:txBody>
        </p:sp>
        <p:sp>
          <p:nvSpPr>
            <p:cNvPr id="91" name="90 CuadroTexto"/>
            <p:cNvSpPr txBox="1"/>
            <p:nvPr/>
          </p:nvSpPr>
          <p:spPr>
            <a:xfrm>
              <a:off x="6139466" y="2950600"/>
              <a:ext cx="439544" cy="707886"/>
            </a:xfrm>
            <a:prstGeom prst="rect">
              <a:avLst/>
            </a:prstGeom>
            <a:noFill/>
          </p:spPr>
          <p:txBody>
            <a:bodyPr wrap="none" rtlCol="0">
              <a:spAutoFit/>
            </a:bodyPr>
            <a:lstStyle/>
            <a:p>
              <a:r>
                <a:rPr lang="en-US" sz="4000" b="1" dirty="0" smtClean="0">
                  <a:sym typeface="Wingdings" panose="05000000000000000000" pitchFamily="2" charset="2"/>
                </a:rPr>
                <a:t>=</a:t>
              </a:r>
              <a:endParaRPr lang="es-ES" sz="4000" b="1" dirty="0"/>
            </a:p>
          </p:txBody>
        </p:sp>
        <p:sp>
          <p:nvSpPr>
            <p:cNvPr id="92" name="91 CuadroTexto"/>
            <p:cNvSpPr txBox="1"/>
            <p:nvPr/>
          </p:nvSpPr>
          <p:spPr>
            <a:xfrm>
              <a:off x="6558900" y="2971174"/>
              <a:ext cx="1181452" cy="646331"/>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t>Loss</a:t>
              </a:r>
            </a:p>
            <a:p>
              <a:pPr algn="ctr"/>
              <a:r>
                <a:rPr lang="en-US" dirty="0" smtClean="0"/>
                <a:t>Score</a:t>
              </a:r>
            </a:p>
          </p:txBody>
        </p:sp>
        <p:cxnSp>
          <p:nvCxnSpPr>
            <p:cNvPr id="105" name="104 Conector curvado"/>
            <p:cNvCxnSpPr>
              <a:stCxn id="21" idx="1"/>
              <a:endCxn id="42" idx="0"/>
            </p:cNvCxnSpPr>
            <p:nvPr/>
          </p:nvCxnSpPr>
          <p:spPr>
            <a:xfrm rot="10800000" flipV="1">
              <a:off x="1310570" y="2308230"/>
              <a:ext cx="597135" cy="662944"/>
            </a:xfrm>
            <a:prstGeom prst="curvedConnector2">
              <a:avLst/>
            </a:prstGeom>
            <a:ln>
              <a:tailEnd type="arrow"/>
            </a:ln>
          </p:spPr>
          <p:style>
            <a:lnRef idx="3">
              <a:schemeClr val="dk1"/>
            </a:lnRef>
            <a:fillRef idx="0">
              <a:schemeClr val="dk1"/>
            </a:fillRef>
            <a:effectRef idx="2">
              <a:schemeClr val="dk1"/>
            </a:effectRef>
            <a:fontRef idx="minor">
              <a:schemeClr val="tx1"/>
            </a:fontRef>
          </p:style>
        </p:cxnSp>
        <p:cxnSp>
          <p:nvCxnSpPr>
            <p:cNvPr id="109" name="108 Conector curvado"/>
            <p:cNvCxnSpPr>
              <a:stCxn id="21" idx="3"/>
              <a:endCxn id="90" idx="0"/>
            </p:cNvCxnSpPr>
            <p:nvPr/>
          </p:nvCxnSpPr>
          <p:spPr>
            <a:xfrm>
              <a:off x="4963298" y="2308230"/>
              <a:ext cx="560514" cy="673148"/>
            </a:xfrm>
            <a:prstGeom prst="curvedConnector2">
              <a:avLst/>
            </a:prstGeom>
            <a:ln>
              <a:tailEnd type="arrow"/>
            </a:ln>
          </p:spPr>
          <p:style>
            <a:lnRef idx="3">
              <a:schemeClr val="dk1"/>
            </a:lnRef>
            <a:fillRef idx="0">
              <a:schemeClr val="dk1"/>
            </a:fillRef>
            <a:effectRef idx="2">
              <a:schemeClr val="dk1"/>
            </a:effectRef>
            <a:fontRef idx="minor">
              <a:schemeClr val="tx1"/>
            </a:fontRef>
          </p:style>
        </p:cxnSp>
        <p:sp>
          <p:nvSpPr>
            <p:cNvPr id="127" name="126 CuadroTexto"/>
            <p:cNvSpPr txBox="1"/>
            <p:nvPr/>
          </p:nvSpPr>
          <p:spPr>
            <a:xfrm>
              <a:off x="2908626" y="4290227"/>
              <a:ext cx="3055594" cy="369332"/>
            </a:xfrm>
            <a:prstGeom prst="rect">
              <a:avLst/>
            </a:prstGeom>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b="1" u="sng" dirty="0" smtClean="0"/>
                <a:t>Validation</a:t>
              </a:r>
              <a:r>
                <a:rPr lang="en-US" b="1" dirty="0" smtClean="0"/>
                <a:t> Data set</a:t>
              </a:r>
              <a:endParaRPr lang="es-ES" b="1" dirty="0"/>
            </a:p>
          </p:txBody>
        </p:sp>
        <p:sp>
          <p:nvSpPr>
            <p:cNvPr id="130" name="129 CuadroTexto"/>
            <p:cNvSpPr txBox="1"/>
            <p:nvPr/>
          </p:nvSpPr>
          <p:spPr>
            <a:xfrm>
              <a:off x="1776076" y="5137837"/>
              <a:ext cx="1070830" cy="615553"/>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t>Input </a:t>
              </a:r>
              <a:r>
                <a:rPr lang="en-US" sz="1600" dirty="0" smtClean="0"/>
                <a:t>(B)</a:t>
              </a:r>
            </a:p>
            <a:p>
              <a:endParaRPr lang="es-ES" sz="1600" b="1" dirty="0">
                <a:solidFill>
                  <a:schemeClr val="bg1">
                    <a:lumMod val="50000"/>
                  </a:schemeClr>
                </a:solidFill>
                <a:effectLst>
                  <a:outerShdw blurRad="38100" dist="38100" dir="2700000" algn="tl">
                    <a:srgbClr val="000000">
                      <a:alpha val="43137"/>
                    </a:srgbClr>
                  </a:outerShdw>
                </a:effectLst>
              </a:endParaRPr>
            </a:p>
          </p:txBody>
        </p:sp>
        <p:sp>
          <p:nvSpPr>
            <p:cNvPr id="131" name="130 CuadroTexto"/>
            <p:cNvSpPr txBox="1"/>
            <p:nvPr/>
          </p:nvSpPr>
          <p:spPr>
            <a:xfrm>
              <a:off x="4391470" y="5133298"/>
              <a:ext cx="1181452" cy="646331"/>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t>Predicted</a:t>
              </a:r>
            </a:p>
            <a:p>
              <a:pPr algn="ctr"/>
              <a:r>
                <a:rPr lang="en-US" dirty="0" smtClean="0"/>
                <a:t>Target (Ep)</a:t>
              </a:r>
            </a:p>
          </p:txBody>
        </p:sp>
        <p:sp>
          <p:nvSpPr>
            <p:cNvPr id="132" name="131 CuadroTexto"/>
            <p:cNvSpPr txBox="1"/>
            <p:nvPr/>
          </p:nvSpPr>
          <p:spPr>
            <a:xfrm>
              <a:off x="3340674" y="5133298"/>
              <a:ext cx="697245" cy="707886"/>
            </a:xfrm>
            <a:prstGeom prst="rect">
              <a:avLst/>
            </a:prstGeom>
            <a:noFill/>
          </p:spPr>
          <p:txBody>
            <a:bodyPr wrap="square" rtlCol="0">
              <a:spAutoFit/>
            </a:bodyPr>
            <a:lstStyle/>
            <a:p>
              <a:r>
                <a:rPr lang="en-US" sz="4000" b="1" dirty="0" smtClean="0">
                  <a:latin typeface="Blackadder ITC" panose="04020505051007020D02" pitchFamily="82" charset="0"/>
                  <a:sym typeface="Wingdings" panose="05000000000000000000" pitchFamily="2" charset="2"/>
                </a:rPr>
                <a:t></a:t>
              </a:r>
              <a:endParaRPr lang="es-ES" sz="4000" b="1" dirty="0">
                <a:latin typeface="Blackadder ITC" panose="04020505051007020D02" pitchFamily="82" charset="0"/>
              </a:endParaRPr>
            </a:p>
          </p:txBody>
        </p:sp>
        <p:sp>
          <p:nvSpPr>
            <p:cNvPr id="133" name="132 CuadroTexto"/>
            <p:cNvSpPr txBox="1"/>
            <p:nvPr/>
          </p:nvSpPr>
          <p:spPr>
            <a:xfrm>
              <a:off x="5592248" y="5085510"/>
              <a:ext cx="341760" cy="707886"/>
            </a:xfrm>
            <a:prstGeom prst="rect">
              <a:avLst/>
            </a:prstGeom>
            <a:noFill/>
          </p:spPr>
          <p:txBody>
            <a:bodyPr wrap="none" rtlCol="0">
              <a:spAutoFit/>
            </a:bodyPr>
            <a:lstStyle/>
            <a:p>
              <a:r>
                <a:rPr lang="en-US" sz="4000" b="1" dirty="0">
                  <a:sym typeface="Wingdings" panose="05000000000000000000" pitchFamily="2" charset="2"/>
                </a:rPr>
                <a:t>-</a:t>
              </a:r>
              <a:endParaRPr lang="es-ES" sz="4000" b="1" dirty="0"/>
            </a:p>
          </p:txBody>
        </p:sp>
        <p:sp>
          <p:nvSpPr>
            <p:cNvPr id="134" name="133 CuadroTexto"/>
            <p:cNvSpPr txBox="1"/>
            <p:nvPr/>
          </p:nvSpPr>
          <p:spPr>
            <a:xfrm>
              <a:off x="5934008" y="5148041"/>
              <a:ext cx="1181452" cy="646331"/>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dirty="0" smtClean="0"/>
                <a:t>Expected</a:t>
              </a:r>
            </a:p>
            <a:p>
              <a:pPr algn="ctr"/>
              <a:r>
                <a:rPr lang="en-US" b="1" dirty="0" smtClean="0"/>
                <a:t>Target </a:t>
              </a:r>
              <a:r>
                <a:rPr lang="en-US" dirty="0" smtClean="0"/>
                <a:t>(E)</a:t>
              </a:r>
            </a:p>
          </p:txBody>
        </p:sp>
        <p:sp>
          <p:nvSpPr>
            <p:cNvPr id="135" name="134 CuadroTexto"/>
            <p:cNvSpPr txBox="1"/>
            <p:nvPr/>
          </p:nvSpPr>
          <p:spPr>
            <a:xfrm>
              <a:off x="7140388" y="5117263"/>
              <a:ext cx="439544" cy="707886"/>
            </a:xfrm>
            <a:prstGeom prst="rect">
              <a:avLst/>
            </a:prstGeom>
            <a:noFill/>
          </p:spPr>
          <p:txBody>
            <a:bodyPr wrap="none" rtlCol="0">
              <a:spAutoFit/>
            </a:bodyPr>
            <a:lstStyle/>
            <a:p>
              <a:r>
                <a:rPr lang="en-US" sz="4000" b="1" dirty="0" smtClean="0">
                  <a:sym typeface="Wingdings" panose="05000000000000000000" pitchFamily="2" charset="2"/>
                </a:rPr>
                <a:t>=</a:t>
              </a:r>
              <a:endParaRPr lang="es-ES" sz="4000" b="1" dirty="0"/>
            </a:p>
          </p:txBody>
        </p:sp>
        <p:sp>
          <p:nvSpPr>
            <p:cNvPr id="136" name="135 CuadroTexto"/>
            <p:cNvSpPr txBox="1"/>
            <p:nvPr/>
          </p:nvSpPr>
          <p:spPr>
            <a:xfrm>
              <a:off x="7559822" y="5137837"/>
              <a:ext cx="1181452" cy="646331"/>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smtClean="0"/>
                <a:t>Accuracy</a:t>
              </a:r>
            </a:p>
            <a:p>
              <a:pPr algn="ctr"/>
              <a:r>
                <a:rPr lang="en-US" dirty="0" smtClean="0"/>
                <a:t>Score</a:t>
              </a:r>
            </a:p>
          </p:txBody>
        </p:sp>
        <p:cxnSp>
          <p:nvCxnSpPr>
            <p:cNvPr id="137" name="136 Conector curvado"/>
            <p:cNvCxnSpPr>
              <a:stCxn id="127" idx="1"/>
              <a:endCxn id="130" idx="0"/>
            </p:cNvCxnSpPr>
            <p:nvPr/>
          </p:nvCxnSpPr>
          <p:spPr>
            <a:xfrm rot="10800000" flipV="1">
              <a:off x="2311492" y="4474893"/>
              <a:ext cx="597135" cy="662944"/>
            </a:xfrm>
            <a:prstGeom prst="curvedConnector2">
              <a:avLst/>
            </a:prstGeom>
            <a:ln>
              <a:tailEnd type="arrow"/>
            </a:ln>
          </p:spPr>
          <p:style>
            <a:lnRef idx="3">
              <a:schemeClr val="dk1"/>
            </a:lnRef>
            <a:fillRef idx="0">
              <a:schemeClr val="dk1"/>
            </a:fillRef>
            <a:effectRef idx="2">
              <a:schemeClr val="dk1"/>
            </a:effectRef>
            <a:fontRef idx="minor">
              <a:schemeClr val="tx1"/>
            </a:fontRef>
          </p:style>
        </p:cxnSp>
        <p:cxnSp>
          <p:nvCxnSpPr>
            <p:cNvPr id="138" name="137 Conector curvado"/>
            <p:cNvCxnSpPr>
              <a:stCxn id="127" idx="3"/>
              <a:endCxn id="134" idx="0"/>
            </p:cNvCxnSpPr>
            <p:nvPr/>
          </p:nvCxnSpPr>
          <p:spPr>
            <a:xfrm>
              <a:off x="5964220" y="4474893"/>
              <a:ext cx="560514" cy="673148"/>
            </a:xfrm>
            <a:prstGeom prst="curvedConnector2">
              <a:avLst/>
            </a:prstGeom>
            <a:ln>
              <a:tailEnd type="arrow"/>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140" name="139 CuadroTexto"/>
              <p:cNvSpPr txBox="1"/>
              <p:nvPr/>
            </p:nvSpPr>
            <p:spPr>
              <a:xfrm>
                <a:off x="199110" y="3019192"/>
                <a:ext cx="831061"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a:rPr>
                        <m:t>𝑙</m:t>
                      </m:r>
                      <m:r>
                        <a:rPr lang="en-US" sz="6000" b="0" i="1" smtClean="0">
                          <a:latin typeface="Cambria Math"/>
                        </a:rPr>
                        <m:t>:</m:t>
                      </m:r>
                    </m:oMath>
                  </m:oMathPara>
                </a14:m>
                <a:endParaRPr lang="es-ES" sz="6000" dirty="0"/>
              </a:p>
            </p:txBody>
          </p:sp>
        </mc:Choice>
        <mc:Fallback xmlns="">
          <p:sp>
            <p:nvSpPr>
              <p:cNvPr id="140" name="139 CuadroTexto"/>
              <p:cNvSpPr txBox="1">
                <a:spLocks noRot="1" noChangeAspect="1" noMove="1" noResize="1" noEditPoints="1" noAdjustHandles="1" noChangeArrowheads="1" noChangeShapeType="1" noTextEdit="1"/>
              </p:cNvSpPr>
              <p:nvPr/>
            </p:nvSpPr>
            <p:spPr>
              <a:xfrm>
                <a:off x="199110" y="3019192"/>
                <a:ext cx="831061" cy="1015663"/>
              </a:xfrm>
              <a:prstGeom prst="rect">
                <a:avLst/>
              </a:prstGeom>
              <a:blipFill rotWithShape="1">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1" name="140 CuadroTexto"/>
              <p:cNvSpPr txBox="1"/>
              <p:nvPr/>
            </p:nvSpPr>
            <p:spPr>
              <a:xfrm>
                <a:off x="998552" y="5003598"/>
                <a:ext cx="1001941" cy="10156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6000" b="0" i="1" smtClean="0">
                          <a:latin typeface="Cambria Math"/>
                        </a:rPr>
                        <m:t>𝑝</m:t>
                      </m:r>
                      <m:r>
                        <a:rPr lang="en-US" sz="6000" b="0" i="1" smtClean="0">
                          <a:latin typeface="Cambria Math"/>
                        </a:rPr>
                        <m:t>:</m:t>
                      </m:r>
                    </m:oMath>
                  </m:oMathPara>
                </a14:m>
                <a:endParaRPr lang="es-ES" sz="6000" dirty="0"/>
              </a:p>
            </p:txBody>
          </p:sp>
        </mc:Choice>
        <mc:Fallback xmlns="">
          <p:sp>
            <p:nvSpPr>
              <p:cNvPr id="141" name="140 CuadroTexto"/>
              <p:cNvSpPr txBox="1">
                <a:spLocks noRot="1" noChangeAspect="1" noMove="1" noResize="1" noEditPoints="1" noAdjustHandles="1" noChangeArrowheads="1" noChangeShapeType="1" noTextEdit="1"/>
              </p:cNvSpPr>
              <p:nvPr/>
            </p:nvSpPr>
            <p:spPr>
              <a:xfrm>
                <a:off x="998552" y="5003598"/>
                <a:ext cx="1001941" cy="1015663"/>
              </a:xfrm>
              <a:prstGeom prst="rect">
                <a:avLst/>
              </a:prstGeom>
              <a:blipFill rotWithShape="1">
                <a:blip r:embed="rId6"/>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862403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8 Tabla"/>
          <p:cNvGraphicFramePr>
            <a:graphicFrameLocks noGrp="1"/>
          </p:cNvGraphicFramePr>
          <p:nvPr>
            <p:extLst>
              <p:ext uri="{D42A27DB-BD31-4B8C-83A1-F6EECF244321}">
                <p14:modId xmlns:p14="http://schemas.microsoft.com/office/powerpoint/2010/main" val="3927962175"/>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Neural</a:t>
                      </a:r>
                      <a:r>
                        <a:rPr lang="en-US" baseline="0" dirty="0" smtClean="0"/>
                        <a:t> Network</a:t>
                      </a:r>
                      <a:endParaRPr lang="en-US" dirty="0" smtClean="0"/>
                    </a:p>
                  </a:txBody>
                  <a:tcPr>
                    <a:solidFill>
                      <a:schemeClr val="accent4"/>
                    </a:solidFill>
                  </a:tcPr>
                </a:tc>
              </a:tr>
            </a:tbl>
          </a:graphicData>
        </a:graphic>
      </p:graphicFrame>
      <p:pic>
        <p:nvPicPr>
          <p:cNvPr id="10"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11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1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40768"/>
            <a:ext cx="9144000" cy="4656147"/>
          </a:xfrm>
          <a:prstGeom prst="rect">
            <a:avLst/>
          </a:prstGeom>
        </p:spPr>
      </p:pic>
      <p:sp>
        <p:nvSpPr>
          <p:cNvPr id="3" name="2 CuadroTexto"/>
          <p:cNvSpPr txBox="1"/>
          <p:nvPr/>
        </p:nvSpPr>
        <p:spPr>
          <a:xfrm>
            <a:off x="146660" y="5996915"/>
            <a:ext cx="2602507" cy="307777"/>
          </a:xfrm>
          <a:prstGeom prst="rect">
            <a:avLst/>
          </a:prstGeom>
          <a:noFill/>
        </p:spPr>
        <p:txBody>
          <a:bodyPr wrap="none" rtlCol="0">
            <a:spAutoFit/>
          </a:bodyPr>
          <a:lstStyle/>
          <a:p>
            <a:r>
              <a:rPr lang="es-ES" sz="1400" i="1" dirty="0" smtClean="0">
                <a:hlinkClick r:id="rId6"/>
              </a:rPr>
              <a:t>http://playground.tensorflow.org</a:t>
            </a:r>
            <a:endParaRPr lang="es-ES" sz="1400" i="1" dirty="0"/>
          </a:p>
        </p:txBody>
      </p:sp>
      <p:graphicFrame>
        <p:nvGraphicFramePr>
          <p:cNvPr id="13" name="12 Tabla"/>
          <p:cNvGraphicFramePr>
            <a:graphicFrameLocks noGrp="1"/>
          </p:cNvGraphicFramePr>
          <p:nvPr>
            <p:extLst>
              <p:ext uri="{D42A27DB-BD31-4B8C-83A1-F6EECF244321}">
                <p14:modId xmlns:p14="http://schemas.microsoft.com/office/powerpoint/2010/main" val="135620189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Methodology</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9061629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27 Tabla"/>
          <p:cNvGraphicFramePr>
            <a:graphicFrameLocks noGrp="1"/>
          </p:cNvGraphicFramePr>
          <p:nvPr>
            <p:extLst>
              <p:ext uri="{D42A27DB-BD31-4B8C-83A1-F6EECF244321}">
                <p14:modId xmlns:p14="http://schemas.microsoft.com/office/powerpoint/2010/main" val="2849314853"/>
              </p:ext>
            </p:extLst>
          </p:nvPr>
        </p:nvGraphicFramePr>
        <p:xfrm>
          <a:off x="1619672" y="542960"/>
          <a:ext cx="5328592" cy="365760"/>
        </p:xfrm>
        <a:graphic>
          <a:graphicData uri="http://schemas.openxmlformats.org/drawingml/2006/table">
            <a:tbl>
              <a:tblPr firstRow="1" bandRow="1">
                <a:tableStyleId>{5C22544A-7EE6-4342-B048-85BDC9FD1C3A}</a:tableStyleId>
              </a:tblPr>
              <a:tblGrid>
                <a:gridCol w="5328592"/>
              </a:tblGrid>
              <a:tr h="3600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Neural Network per iteration</a:t>
                      </a:r>
                    </a:p>
                  </a:txBody>
                  <a:tcPr>
                    <a:solidFill>
                      <a:schemeClr val="accent4"/>
                    </a:solidFill>
                  </a:tcPr>
                </a:tc>
              </a:tr>
            </a:tbl>
          </a:graphicData>
        </a:graphic>
      </p:graphicFrame>
      <p:pic>
        <p:nvPicPr>
          <p:cNvPr id="29" name="Picture 2" descr="Image result for Universitat Barcelona png"/>
          <p:cNvPicPr>
            <a:picLocks noChangeAspect="1" noChangeArrowheads="1"/>
          </p:cNvPicPr>
          <p:nvPr/>
        </p:nvPicPr>
        <p:blipFill rotWithShape="1">
          <a:blip r:embed="rId3">
            <a:extLst>
              <a:ext uri="{28A0092B-C50C-407E-A947-70E740481C1C}">
                <a14:useLocalDpi xmlns:a14="http://schemas.microsoft.com/office/drawing/2010/main" val="0"/>
              </a:ext>
            </a:extLst>
          </a:blip>
          <a:srcRect l="9412" b="16847"/>
          <a:stretch/>
        </p:blipFill>
        <p:spPr bwMode="auto">
          <a:xfrm>
            <a:off x="7062952" y="175535"/>
            <a:ext cx="2059632" cy="7331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736" t="23908" r="-736" b="14299"/>
          <a:stretch/>
        </p:blipFill>
        <p:spPr bwMode="auto">
          <a:xfrm>
            <a:off x="146660" y="131988"/>
            <a:ext cx="1256988" cy="77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9" name="118 Grupo"/>
          <p:cNvGrpSpPr/>
          <p:nvPr/>
        </p:nvGrpSpPr>
        <p:grpSpPr>
          <a:xfrm>
            <a:off x="179512" y="1038998"/>
            <a:ext cx="8736905" cy="4982290"/>
            <a:chOff x="146660" y="980728"/>
            <a:chExt cx="8736905" cy="4982290"/>
          </a:xfrm>
        </p:grpSpPr>
        <p:cxnSp>
          <p:nvCxnSpPr>
            <p:cNvPr id="151" name="150 Conector curvado"/>
            <p:cNvCxnSpPr>
              <a:stCxn id="9" idx="0"/>
              <a:endCxn id="10" idx="2"/>
            </p:cNvCxnSpPr>
            <p:nvPr/>
          </p:nvCxnSpPr>
          <p:spPr>
            <a:xfrm rot="5400000" flipH="1" flipV="1">
              <a:off x="1333225" y="3562422"/>
              <a:ext cx="1574216" cy="12700"/>
            </a:xfrm>
            <a:prstGeom prst="curved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grpSp>
          <p:nvGrpSpPr>
            <p:cNvPr id="19466" name="19465 Grupo"/>
            <p:cNvGrpSpPr/>
            <p:nvPr/>
          </p:nvGrpSpPr>
          <p:grpSpPr>
            <a:xfrm>
              <a:off x="853759" y="1024235"/>
              <a:ext cx="6843641" cy="4938783"/>
              <a:chOff x="1082076" y="1546537"/>
              <a:chExt cx="6119892" cy="4416482"/>
            </a:xfrm>
          </p:grpSpPr>
          <p:pic>
            <p:nvPicPr>
              <p:cNvPr id="36" name="Picture 4" descr="Image result for neural network 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334257" y="2262901"/>
                <a:ext cx="2504153" cy="1821202"/>
              </a:xfrm>
              <a:prstGeom prst="rect">
                <a:avLst/>
              </a:prstGeom>
              <a:noFill/>
              <a:extLst>
                <a:ext uri="{909E8E84-426E-40DD-AFC4-6F175D3DCCD1}">
                  <a14:hiddenFill xmlns:a14="http://schemas.microsoft.com/office/drawing/2010/main">
                    <a:solidFill>
                      <a:srgbClr val="FFFFFF"/>
                    </a:solidFill>
                  </a14:hiddenFill>
                </a:ext>
              </a:extLst>
            </p:spPr>
          </p:pic>
          <p:sp>
            <p:nvSpPr>
              <p:cNvPr id="44" name="43 Rectángulo"/>
              <p:cNvSpPr/>
              <p:nvPr/>
            </p:nvSpPr>
            <p:spPr>
              <a:xfrm>
                <a:off x="5006521" y="3846936"/>
                <a:ext cx="337978" cy="429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42 Rectángulo"/>
              <p:cNvSpPr/>
              <p:nvPr/>
            </p:nvSpPr>
            <p:spPr>
              <a:xfrm>
                <a:off x="5051023" y="2087165"/>
                <a:ext cx="293476" cy="3904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 name="23 Grupo"/>
              <p:cNvGrpSpPr/>
              <p:nvPr/>
            </p:nvGrpSpPr>
            <p:grpSpPr>
              <a:xfrm>
                <a:off x="1082076" y="1546537"/>
                <a:ext cx="6119892" cy="4416482"/>
                <a:chOff x="590989" y="290540"/>
                <a:chExt cx="4773410" cy="3603911"/>
              </a:xfrm>
            </p:grpSpPr>
            <p:sp>
              <p:nvSpPr>
                <p:cNvPr id="6" name="26 Rectángulo redondeado"/>
                <p:cNvSpPr/>
                <p:nvPr/>
              </p:nvSpPr>
              <p:spPr>
                <a:xfrm>
                  <a:off x="4085716" y="2208217"/>
                  <a:ext cx="924511" cy="338299"/>
                </a:xfrm>
                <a:prstGeom prst="roundRect">
                  <a:avLst>
                    <a:gd name="adj" fmla="val 16667"/>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lstStyle/>
                <a:p>
                  <a:pPr algn="ctr">
                    <a:lnSpc>
                      <a:spcPct val="115000"/>
                    </a:lnSpc>
                    <a:spcAft>
                      <a:spcPts val="0"/>
                    </a:spcAft>
                  </a:pPr>
                  <a:r>
                    <a:rPr lang="en-US" sz="1200" b="1" dirty="0">
                      <a:solidFill>
                        <a:schemeClr val="bg1"/>
                      </a:solidFill>
                      <a:effectLst/>
                      <a:latin typeface="Arial"/>
                      <a:ea typeface="Arial"/>
                    </a:rPr>
                    <a:t>Electric </a:t>
                  </a:r>
                  <a:endParaRPr lang="en-US" sz="1200" b="1" dirty="0" smtClean="0">
                    <a:solidFill>
                      <a:schemeClr val="bg1"/>
                    </a:solidFill>
                    <a:effectLst/>
                    <a:latin typeface="Arial"/>
                    <a:ea typeface="Arial"/>
                  </a:endParaRPr>
                </a:p>
                <a:p>
                  <a:pPr algn="ctr">
                    <a:lnSpc>
                      <a:spcPct val="115000"/>
                    </a:lnSpc>
                    <a:spcAft>
                      <a:spcPts val="0"/>
                    </a:spcAft>
                  </a:pPr>
                  <a:r>
                    <a:rPr lang="en-US" sz="1200" b="1" dirty="0" smtClean="0">
                      <a:solidFill>
                        <a:schemeClr val="bg1"/>
                      </a:solidFill>
                      <a:effectLst/>
                      <a:latin typeface="Arial"/>
                      <a:ea typeface="Arial"/>
                    </a:rPr>
                    <a:t>Component</a:t>
                  </a:r>
                </a:p>
              </p:txBody>
            </p:sp>
            <p:sp>
              <p:nvSpPr>
                <p:cNvPr id="7" name="27 Rectángulo redondeado"/>
                <p:cNvSpPr/>
                <p:nvPr/>
              </p:nvSpPr>
              <p:spPr>
                <a:xfrm>
                  <a:off x="2316162" y="3484951"/>
                  <a:ext cx="1352700" cy="409500"/>
                </a:xfrm>
                <a:prstGeom prst="roundRect">
                  <a:avLst>
                    <a:gd name="adj" fmla="val 16667"/>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lstStyle/>
                <a:p>
                  <a:pPr algn="ctr">
                    <a:lnSpc>
                      <a:spcPct val="115000"/>
                    </a:lnSpc>
                    <a:spcAft>
                      <a:spcPts val="0"/>
                    </a:spcAft>
                  </a:pPr>
                  <a:r>
                    <a:rPr lang="en-US" dirty="0">
                      <a:solidFill>
                        <a:schemeClr val="bg1"/>
                      </a:solidFill>
                      <a:effectLst/>
                      <a:latin typeface="Arial"/>
                      <a:ea typeface="Arial"/>
                    </a:rPr>
                    <a:t>Loss Score</a:t>
                  </a:r>
                  <a:endParaRPr lang="es-ES" dirty="0">
                    <a:solidFill>
                      <a:schemeClr val="bg1"/>
                    </a:solidFill>
                    <a:effectLst/>
                    <a:latin typeface="Arial"/>
                    <a:ea typeface="Arial"/>
                  </a:endParaRPr>
                </a:p>
              </p:txBody>
            </p:sp>
            <p:sp>
              <p:nvSpPr>
                <p:cNvPr id="9" name="29 Elipse"/>
                <p:cNvSpPr/>
                <p:nvPr/>
              </p:nvSpPr>
              <p:spPr>
                <a:xfrm>
                  <a:off x="706011" y="2717062"/>
                  <a:ext cx="1536816" cy="689882"/>
                </a:xfrm>
                <a:prstGeom prst="ellipse">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lstStyle/>
                <a:p>
                  <a:pPr algn="ctr">
                    <a:lnSpc>
                      <a:spcPct val="115000"/>
                    </a:lnSpc>
                    <a:spcAft>
                      <a:spcPts val="0"/>
                    </a:spcAft>
                  </a:pPr>
                  <a:endParaRPr lang="en-US" sz="2400" dirty="0" smtClean="0">
                    <a:solidFill>
                      <a:schemeClr val="bg1"/>
                    </a:solidFill>
                    <a:latin typeface="Arial"/>
                    <a:ea typeface="Arial"/>
                  </a:endParaRPr>
                </a:p>
                <a:p>
                  <a:pPr algn="ctr">
                    <a:lnSpc>
                      <a:spcPct val="115000"/>
                    </a:lnSpc>
                    <a:spcAft>
                      <a:spcPts val="0"/>
                    </a:spcAft>
                  </a:pPr>
                  <a:r>
                    <a:rPr lang="en-US" sz="2400" dirty="0" smtClean="0">
                      <a:solidFill>
                        <a:schemeClr val="bg1"/>
                      </a:solidFill>
                      <a:effectLst/>
                      <a:latin typeface="Arial"/>
                      <a:ea typeface="Arial"/>
                    </a:rPr>
                    <a:t>Optimizer</a:t>
                  </a:r>
                </a:p>
                <a:p>
                  <a:pPr algn="ctr">
                    <a:lnSpc>
                      <a:spcPct val="115000"/>
                    </a:lnSpc>
                    <a:spcAft>
                      <a:spcPts val="0"/>
                    </a:spcAft>
                  </a:pPr>
                  <a:r>
                    <a:rPr lang="en-US" sz="1100" dirty="0" smtClean="0">
                      <a:solidFill>
                        <a:schemeClr val="bg1"/>
                      </a:solidFill>
                      <a:latin typeface="Arial"/>
                      <a:ea typeface="Arial"/>
                    </a:rPr>
                    <a:t>(Gradient Descend)</a:t>
                  </a:r>
                  <a:endParaRPr lang="es-ES" sz="1100" dirty="0">
                    <a:solidFill>
                      <a:schemeClr val="bg1"/>
                    </a:solidFill>
                    <a:effectLst/>
                    <a:latin typeface="Arial"/>
                    <a:ea typeface="Arial"/>
                  </a:endParaRPr>
                </a:p>
                <a:p>
                  <a:pPr>
                    <a:lnSpc>
                      <a:spcPct val="115000"/>
                    </a:lnSpc>
                    <a:spcAft>
                      <a:spcPts val="0"/>
                    </a:spcAft>
                  </a:pPr>
                  <a:r>
                    <a:rPr lang="en-US" sz="1600" dirty="0">
                      <a:effectLst/>
                      <a:latin typeface="Arial"/>
                      <a:ea typeface="Arial"/>
                    </a:rPr>
                    <a:t> </a:t>
                  </a:r>
                  <a:endParaRPr lang="es-ES" sz="1600" dirty="0">
                    <a:effectLst/>
                    <a:latin typeface="Arial"/>
                    <a:ea typeface="Arial"/>
                  </a:endParaRPr>
                </a:p>
              </p:txBody>
            </p:sp>
            <p:sp>
              <p:nvSpPr>
                <p:cNvPr id="10" name="31 Rectángulo"/>
                <p:cNvSpPr/>
                <p:nvPr/>
              </p:nvSpPr>
              <p:spPr>
                <a:xfrm>
                  <a:off x="1127262" y="1196931"/>
                  <a:ext cx="694313" cy="371400"/>
                </a:xfrm>
                <a:prstGeom prst="rect">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lstStyle/>
                <a:p>
                  <a:pPr algn="ctr">
                    <a:lnSpc>
                      <a:spcPct val="115000"/>
                    </a:lnSpc>
                    <a:spcAft>
                      <a:spcPts val="0"/>
                    </a:spcAft>
                  </a:pPr>
                  <a:r>
                    <a:rPr lang="en-US" sz="1600" b="1" dirty="0">
                      <a:solidFill>
                        <a:schemeClr val="bg1"/>
                      </a:solidFill>
                      <a:effectLst/>
                      <a:latin typeface="Arial"/>
                      <a:ea typeface="Arial"/>
                    </a:rPr>
                    <a:t>Weights</a:t>
                  </a:r>
                  <a:endParaRPr lang="es-ES" sz="1600" b="1" dirty="0">
                    <a:solidFill>
                      <a:schemeClr val="bg1"/>
                    </a:solidFill>
                    <a:effectLst/>
                    <a:latin typeface="Arial"/>
                    <a:ea typeface="Arial"/>
                  </a:endParaRPr>
                </a:p>
              </p:txBody>
            </p:sp>
            <p:sp>
              <p:nvSpPr>
                <p:cNvPr id="19" name="42 Cuadro de texto"/>
                <p:cNvSpPr txBox="1"/>
                <p:nvPr/>
              </p:nvSpPr>
              <p:spPr>
                <a:xfrm>
                  <a:off x="2380842" y="1097494"/>
                  <a:ext cx="340373" cy="1000386"/>
                </a:xfrm>
                <a:prstGeom prst="rect">
                  <a:avLst/>
                </a:prstGeom>
                <a:noFill/>
                <a:ln>
                  <a:noFill/>
                </a:ln>
              </p:spPr>
              <p:txBody>
                <a:bodyPr spcFirstLastPara="1" wrap="square" lIns="91425" tIns="91425" rIns="91425" bIns="91425" anchor="t" anchorCtr="0"/>
                <a:lstStyle/>
                <a:p>
                  <a:pPr>
                    <a:lnSpc>
                      <a:spcPct val="115000"/>
                    </a:lnSpc>
                    <a:spcAft>
                      <a:spcPts val="0"/>
                    </a:spcAft>
                  </a:pPr>
                  <a:r>
                    <a:rPr lang="en-US" sz="6600" dirty="0">
                      <a:solidFill>
                        <a:srgbClr val="000000"/>
                      </a:solidFill>
                      <a:effectLst/>
                      <a:latin typeface="Arial"/>
                      <a:ea typeface="Arial"/>
                    </a:rPr>
                    <a:t>{</a:t>
                  </a:r>
                  <a:endParaRPr lang="es-ES" sz="6600" dirty="0">
                    <a:effectLst/>
                    <a:latin typeface="Arial"/>
                    <a:ea typeface="Arial"/>
                  </a:endParaRPr>
                </a:p>
              </p:txBody>
            </p:sp>
            <p:sp>
              <p:nvSpPr>
                <p:cNvPr id="21" name="44 Rectángulo redondeado"/>
                <p:cNvSpPr/>
                <p:nvPr/>
              </p:nvSpPr>
              <p:spPr>
                <a:xfrm>
                  <a:off x="2732418" y="290540"/>
                  <a:ext cx="1051378" cy="388616"/>
                </a:xfrm>
                <a:prstGeom prst="roundRect">
                  <a:avLst>
                    <a:gd name="adj" fmla="val 16667"/>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lstStyle/>
                <a:p>
                  <a:pPr algn="ctr">
                    <a:lnSpc>
                      <a:spcPct val="115000"/>
                    </a:lnSpc>
                    <a:spcAft>
                      <a:spcPts val="0"/>
                    </a:spcAft>
                  </a:pPr>
                  <a:r>
                    <a:rPr lang="en-US" sz="1200" b="1" dirty="0" smtClean="0">
                      <a:solidFill>
                        <a:schemeClr val="bg1"/>
                      </a:solidFill>
                      <a:effectLst/>
                      <a:latin typeface="Arial"/>
                      <a:ea typeface="Arial"/>
                    </a:rPr>
                    <a:t>Magnetic Component</a:t>
                  </a:r>
                  <a:endParaRPr lang="es-ES" sz="1200" b="1" dirty="0">
                    <a:solidFill>
                      <a:schemeClr val="bg1"/>
                    </a:solidFill>
                    <a:effectLst/>
                    <a:latin typeface="Arial"/>
                    <a:ea typeface="Arial"/>
                  </a:endParaRPr>
                </a:p>
              </p:txBody>
            </p:sp>
            <p:sp>
              <p:nvSpPr>
                <p:cNvPr id="23" name="46 Cuadro de texto"/>
                <p:cNvSpPr txBox="1"/>
                <p:nvPr/>
              </p:nvSpPr>
              <p:spPr>
                <a:xfrm>
                  <a:off x="4123667" y="1314825"/>
                  <a:ext cx="1240732" cy="592483"/>
                </a:xfrm>
                <a:prstGeom prst="rect">
                  <a:avLst/>
                </a:prstGeom>
                <a:noFill/>
                <a:ln w="28575">
                  <a:solidFill>
                    <a:schemeClr val="accent1"/>
                  </a:solidFill>
                </a:ln>
              </p:spPr>
              <p:txBody>
                <a:bodyPr spcFirstLastPara="1" wrap="square" lIns="91425" tIns="91425" rIns="91425" bIns="91425" anchor="t" anchorCtr="0"/>
                <a:lstStyle/>
                <a:p>
                  <a:pPr algn="ctr">
                    <a:lnSpc>
                      <a:spcPct val="115000"/>
                    </a:lnSpc>
                    <a:spcAft>
                      <a:spcPts val="0"/>
                    </a:spcAft>
                  </a:pPr>
                  <a:r>
                    <a:rPr lang="en-US" sz="1600" b="1" dirty="0" smtClean="0">
                      <a:solidFill>
                        <a:srgbClr val="000000"/>
                      </a:solidFill>
                      <a:effectLst/>
                      <a:latin typeface="Arial"/>
                      <a:ea typeface="Arial"/>
                    </a:rPr>
                    <a:t>Neural network </a:t>
                  </a:r>
                </a:p>
                <a:p>
                  <a:pPr algn="ctr">
                    <a:lnSpc>
                      <a:spcPct val="115000"/>
                    </a:lnSpc>
                    <a:spcAft>
                      <a:spcPts val="0"/>
                    </a:spcAft>
                  </a:pPr>
                  <a:r>
                    <a:rPr lang="en-US" sz="1400" dirty="0" smtClean="0">
                      <a:solidFill>
                        <a:srgbClr val="000000"/>
                      </a:solidFill>
                      <a:latin typeface="Arial"/>
                      <a:ea typeface="Arial"/>
                    </a:rPr>
                    <a:t>e.g. n Hidden </a:t>
                  </a:r>
                  <a:r>
                    <a:rPr lang="en-US" sz="1400" dirty="0" smtClean="0">
                      <a:solidFill>
                        <a:srgbClr val="000000"/>
                      </a:solidFill>
                      <a:effectLst/>
                      <a:latin typeface="Arial"/>
                      <a:ea typeface="Arial"/>
                    </a:rPr>
                    <a:t>layers</a:t>
                  </a:r>
                </a:p>
                <a:p>
                  <a:pPr algn="ctr">
                    <a:lnSpc>
                      <a:spcPct val="115000"/>
                    </a:lnSpc>
                    <a:spcAft>
                      <a:spcPts val="0"/>
                    </a:spcAft>
                  </a:pPr>
                  <a:endParaRPr lang="es-ES" sz="1600" dirty="0">
                    <a:effectLst/>
                    <a:latin typeface="Arial"/>
                    <a:ea typeface="Arial"/>
                  </a:endParaRPr>
                </a:p>
              </p:txBody>
            </p:sp>
            <p:sp>
              <p:nvSpPr>
                <p:cNvPr id="24" name="30 Cuadro de texto"/>
                <p:cNvSpPr txBox="1"/>
                <p:nvPr/>
              </p:nvSpPr>
              <p:spPr>
                <a:xfrm>
                  <a:off x="590989" y="1822603"/>
                  <a:ext cx="1766858" cy="741732"/>
                </a:xfrm>
                <a:prstGeom prst="rect">
                  <a:avLst/>
                </a:prstGeom>
                <a:solidFill>
                  <a:schemeClr val="bg1"/>
                </a:solidFill>
                <a:ln w="28575">
                  <a:solidFill>
                    <a:schemeClr val="accent1"/>
                  </a:solidFill>
                </a:ln>
              </p:spPr>
              <p:txBody>
                <a:bodyPr spcFirstLastPara="1" wrap="square" lIns="91425" tIns="91425" rIns="91425" bIns="91425" anchor="t" anchorCtr="0"/>
                <a:lstStyle/>
                <a:p>
                  <a:pPr algn="ctr">
                    <a:lnSpc>
                      <a:spcPct val="115000"/>
                    </a:lnSpc>
                    <a:spcAft>
                      <a:spcPts val="0"/>
                    </a:spcAft>
                  </a:pPr>
                  <a:r>
                    <a:rPr lang="en-US" sz="2400" dirty="0" smtClean="0">
                      <a:solidFill>
                        <a:srgbClr val="000000"/>
                      </a:solidFill>
                      <a:effectLst/>
                      <a:latin typeface="Arial"/>
                      <a:ea typeface="Arial"/>
                    </a:rPr>
                    <a:t>Weights </a:t>
                  </a:r>
                  <a:r>
                    <a:rPr lang="en-US" sz="2400" dirty="0">
                      <a:solidFill>
                        <a:srgbClr val="000000"/>
                      </a:solidFill>
                      <a:effectLst/>
                      <a:latin typeface="Arial"/>
                      <a:ea typeface="Arial"/>
                    </a:rPr>
                    <a:t>Update  </a:t>
                  </a:r>
                  <a:endParaRPr lang="en-US" sz="2400" dirty="0" smtClean="0">
                    <a:solidFill>
                      <a:srgbClr val="000000"/>
                    </a:solidFill>
                    <a:effectLst/>
                    <a:latin typeface="Arial"/>
                    <a:ea typeface="Arial"/>
                  </a:endParaRPr>
                </a:p>
                <a:p>
                  <a:pPr algn="ctr">
                    <a:lnSpc>
                      <a:spcPct val="115000"/>
                    </a:lnSpc>
                    <a:spcAft>
                      <a:spcPts val="0"/>
                    </a:spcAft>
                  </a:pPr>
                  <a:r>
                    <a:rPr lang="en-US" sz="1600" dirty="0" smtClean="0">
                      <a:solidFill>
                        <a:srgbClr val="000000"/>
                      </a:solidFill>
                      <a:effectLst/>
                      <a:latin typeface="Arial"/>
                      <a:ea typeface="Arial"/>
                    </a:rPr>
                    <a:t>Gradient </a:t>
                  </a:r>
                  <a:r>
                    <a:rPr lang="en-US" sz="1600" dirty="0">
                      <a:solidFill>
                        <a:srgbClr val="000000"/>
                      </a:solidFill>
                      <a:effectLst/>
                      <a:latin typeface="Arial"/>
                      <a:ea typeface="Arial"/>
                    </a:rPr>
                    <a:t>* Learning Rate</a:t>
                  </a:r>
                  <a:endParaRPr lang="es-ES" sz="1600" dirty="0">
                    <a:effectLst/>
                    <a:latin typeface="Arial"/>
                    <a:ea typeface="Arial"/>
                  </a:endParaRPr>
                </a:p>
              </p:txBody>
            </p:sp>
            <p:sp>
              <p:nvSpPr>
                <p:cNvPr id="8" name="28 Elipse"/>
                <p:cNvSpPr/>
                <p:nvPr/>
              </p:nvSpPr>
              <p:spPr>
                <a:xfrm>
                  <a:off x="3869929" y="2831338"/>
                  <a:ext cx="1356083" cy="745200"/>
                </a:xfrm>
                <a:prstGeom prst="ellipse">
                  <a:avLst/>
                </a:prstGeom>
                <a:ln>
                  <a:headEnd type="none" w="sm" len="sm"/>
                  <a:tailEnd type="none" w="sm" len="s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lstStyle/>
                <a:p>
                  <a:pPr algn="ctr">
                    <a:lnSpc>
                      <a:spcPct val="115000"/>
                    </a:lnSpc>
                    <a:spcAft>
                      <a:spcPts val="0"/>
                    </a:spcAft>
                  </a:pPr>
                  <a:r>
                    <a:rPr lang="en-US" sz="1600" b="1" dirty="0" smtClean="0">
                      <a:solidFill>
                        <a:schemeClr val="bg1"/>
                      </a:solidFill>
                      <a:effectLst/>
                      <a:latin typeface="Arial"/>
                      <a:ea typeface="Arial"/>
                    </a:rPr>
                    <a:t>Cost</a:t>
                  </a:r>
                </a:p>
                <a:p>
                  <a:pPr algn="ctr">
                    <a:lnSpc>
                      <a:spcPct val="115000"/>
                    </a:lnSpc>
                    <a:spcAft>
                      <a:spcPts val="0"/>
                    </a:spcAft>
                  </a:pPr>
                  <a:r>
                    <a:rPr lang="en-US" sz="1600" b="1" dirty="0" smtClean="0">
                      <a:solidFill>
                        <a:schemeClr val="bg1"/>
                      </a:solidFill>
                      <a:effectLst/>
                      <a:latin typeface="Arial"/>
                      <a:ea typeface="Arial"/>
                    </a:rPr>
                    <a:t>Function</a:t>
                  </a:r>
                  <a:endParaRPr lang="es-ES" sz="1600" b="1" dirty="0">
                    <a:solidFill>
                      <a:schemeClr val="bg1"/>
                    </a:solidFill>
                    <a:effectLst/>
                    <a:latin typeface="Arial"/>
                    <a:ea typeface="Arial"/>
                  </a:endParaRPr>
                </a:p>
              </p:txBody>
            </p:sp>
            <p:sp>
              <p:nvSpPr>
                <p:cNvPr id="5" name="25 Rectángulo redondeado"/>
                <p:cNvSpPr/>
                <p:nvPr/>
              </p:nvSpPr>
              <p:spPr>
                <a:xfrm>
                  <a:off x="2664934" y="2554052"/>
                  <a:ext cx="1250670" cy="453482"/>
                </a:xfrm>
                <a:prstGeom prst="roundRect">
                  <a:avLst>
                    <a:gd name="adj" fmla="val 16667"/>
                  </a:avLst>
                </a:prstGeom>
                <a:ln>
                  <a:headEnd type="none" w="sm" len="sm"/>
                  <a:tailEnd type="none" w="sm" len="sm"/>
                </a:ln>
              </p:spPr>
              <p:style>
                <a:lnRef idx="1">
                  <a:schemeClr val="accent1"/>
                </a:lnRef>
                <a:fillRef idx="3">
                  <a:schemeClr val="accent1"/>
                </a:fillRef>
                <a:effectRef idx="2">
                  <a:schemeClr val="accent1"/>
                </a:effectRef>
                <a:fontRef idx="minor">
                  <a:schemeClr val="lt1"/>
                </a:fontRef>
              </p:style>
              <p:txBody>
                <a:bodyPr spcFirstLastPara="1" wrap="square" lIns="91425" tIns="91425" rIns="91425" bIns="91425" anchor="ctr" anchorCtr="0"/>
                <a:lstStyle/>
                <a:p>
                  <a:pPr algn="ctr">
                    <a:lnSpc>
                      <a:spcPct val="115000"/>
                    </a:lnSpc>
                    <a:spcAft>
                      <a:spcPts val="0"/>
                    </a:spcAft>
                  </a:pPr>
                  <a:r>
                    <a:rPr lang="en-US" sz="1400" b="1" dirty="0" smtClean="0">
                      <a:solidFill>
                        <a:schemeClr val="bg1"/>
                      </a:solidFill>
                      <a:effectLst/>
                      <a:latin typeface="Arial"/>
                      <a:ea typeface="Arial"/>
                    </a:rPr>
                    <a:t>Predicted Electric Component</a:t>
                  </a:r>
                  <a:endParaRPr lang="es-ES" sz="1400" b="1" dirty="0">
                    <a:solidFill>
                      <a:schemeClr val="bg1"/>
                    </a:solidFill>
                    <a:effectLst/>
                    <a:latin typeface="Arial"/>
                    <a:ea typeface="Arial"/>
                  </a:endParaRPr>
                </a:p>
              </p:txBody>
            </p:sp>
          </p:grpSp>
        </p:grpSp>
        <p:sp>
          <p:nvSpPr>
            <p:cNvPr id="53" name="52 Rectángulo"/>
            <p:cNvSpPr/>
            <p:nvPr/>
          </p:nvSpPr>
          <p:spPr>
            <a:xfrm>
              <a:off x="5518455" y="2247974"/>
              <a:ext cx="377948" cy="1177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1" name="30 Conector recto"/>
            <p:cNvCxnSpPr/>
            <p:nvPr/>
          </p:nvCxnSpPr>
          <p:spPr>
            <a:xfrm flipH="1">
              <a:off x="146660" y="980728"/>
              <a:ext cx="87369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72" name="19471 Conector curvado"/>
            <p:cNvCxnSpPr>
              <a:stCxn id="10" idx="3"/>
              <a:endCxn id="19" idx="1"/>
            </p:cNvCxnSpPr>
            <p:nvPr/>
          </p:nvCxnSpPr>
          <p:spPr>
            <a:xfrm>
              <a:off x="2618051" y="2520833"/>
              <a:ext cx="801821" cy="294711"/>
            </a:xfrm>
            <a:prstGeom prst="curved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sp>
          <p:nvSpPr>
            <p:cNvPr id="54" name="45 Cuadro de texto"/>
            <p:cNvSpPr txBox="1"/>
            <p:nvPr/>
          </p:nvSpPr>
          <p:spPr>
            <a:xfrm rot="10800000">
              <a:off x="5439074" y="2080889"/>
              <a:ext cx="501078" cy="1515795"/>
            </a:xfrm>
            <a:prstGeom prst="rect">
              <a:avLst/>
            </a:prstGeom>
            <a:noFill/>
            <a:ln>
              <a:noFill/>
            </a:ln>
          </p:spPr>
          <p:txBody>
            <a:bodyPr spcFirstLastPara="1" wrap="square" lIns="91425" tIns="91425" rIns="91425" bIns="91425" anchor="t" anchorCtr="0"/>
            <a:lstStyle/>
            <a:p>
              <a:pPr>
                <a:lnSpc>
                  <a:spcPct val="115000"/>
                </a:lnSpc>
                <a:spcAft>
                  <a:spcPts val="0"/>
                </a:spcAft>
              </a:pPr>
              <a:r>
                <a:rPr lang="en-US" sz="6600" dirty="0">
                  <a:solidFill>
                    <a:srgbClr val="000000"/>
                  </a:solidFill>
                  <a:effectLst/>
                  <a:latin typeface="Arial"/>
                  <a:ea typeface="Arial"/>
                </a:rPr>
                <a:t>{</a:t>
              </a:r>
              <a:endParaRPr lang="es-ES" sz="6600" dirty="0">
                <a:effectLst/>
                <a:latin typeface="Arial"/>
                <a:ea typeface="Arial"/>
              </a:endParaRPr>
            </a:p>
          </p:txBody>
        </p:sp>
        <p:cxnSp>
          <p:nvCxnSpPr>
            <p:cNvPr id="58" name="57 Conector curvado"/>
            <p:cNvCxnSpPr>
              <a:stCxn id="6" idx="2"/>
              <a:endCxn id="8" idx="0"/>
            </p:cNvCxnSpPr>
            <p:nvPr/>
          </p:nvCxnSpPr>
          <p:spPr>
            <a:xfrm rot="5400000">
              <a:off x="6331728" y="4310974"/>
              <a:ext cx="390318" cy="1"/>
            </a:xfrm>
            <a:prstGeom prst="curvedConnector3">
              <a:avLst>
                <a:gd name="adj1" fmla="val 50000"/>
              </a:avLst>
            </a:prstGeom>
            <a:ln>
              <a:tailEnd type="arrow"/>
            </a:ln>
          </p:spPr>
          <p:style>
            <a:lnRef idx="3">
              <a:schemeClr val="dk1"/>
            </a:lnRef>
            <a:fillRef idx="0">
              <a:schemeClr val="dk1"/>
            </a:fillRef>
            <a:effectRef idx="2">
              <a:schemeClr val="dk1"/>
            </a:effectRef>
            <a:fontRef idx="minor">
              <a:schemeClr val="tx1"/>
            </a:fontRef>
          </p:style>
        </p:cxnSp>
        <p:cxnSp>
          <p:nvCxnSpPr>
            <p:cNvPr id="60" name="59 Conector curvado"/>
            <p:cNvCxnSpPr>
              <a:stCxn id="5" idx="2"/>
              <a:endCxn id="8" idx="2"/>
            </p:cNvCxnSpPr>
            <p:nvPr/>
          </p:nvCxnSpPr>
          <p:spPr>
            <a:xfrm rot="16200000" flipH="1">
              <a:off x="5004673" y="4466637"/>
              <a:ext cx="269151" cy="831058"/>
            </a:xfrm>
            <a:prstGeom prst="curvedConnector2">
              <a:avLst/>
            </a:prstGeom>
            <a:ln>
              <a:tailEnd type="arrow"/>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2" name="31 Rectángulo"/>
                <p:cNvSpPr/>
                <p:nvPr/>
              </p:nvSpPr>
              <p:spPr>
                <a:xfrm>
                  <a:off x="4027569" y="1628800"/>
                  <a:ext cx="544431" cy="441018"/>
                </a:xfrm>
                <a:prstGeom prst="rect">
                  <a:avLst/>
                </a:prstGeom>
              </p:spPr>
              <p:txBody>
                <a:bodyPr wrap="square">
                  <a:spAutoFit/>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US" b="1" i="1" smtClean="0">
                                <a:effectLst/>
                                <a:latin typeface="Cambria Math"/>
                              </a:rPr>
                            </m:ctrlPr>
                          </m:sSubPr>
                          <m:e>
                            <m:r>
                              <a:rPr lang="en-US" b="1" i="1" smtClean="0">
                                <a:effectLst/>
                                <a:latin typeface="Cambria Math"/>
                              </a:rPr>
                              <m:t>𝑩</m:t>
                            </m:r>
                          </m:e>
                          <m:sub>
                            <m:r>
                              <a:rPr lang="en-US" b="1" i="1" smtClean="0">
                                <a:effectLst/>
                                <a:latin typeface="Cambria Math"/>
                              </a:rPr>
                              <m:t>𝒇</m:t>
                            </m:r>
                            <m:r>
                              <a:rPr lang="en-US" b="1" i="1" smtClean="0">
                                <a:effectLst/>
                                <a:latin typeface="Cambria Math"/>
                              </a:rPr>
                              <m:t>𝟏</m:t>
                            </m:r>
                          </m:sub>
                        </m:sSub>
                      </m:oMath>
                    </m:oMathPara>
                  </a14:m>
                  <a:endParaRPr lang="es-ES" b="1" dirty="0">
                    <a:effectLst/>
                    <a:latin typeface="Arial"/>
                    <a:ea typeface="Arial"/>
                  </a:endParaRPr>
                </a:p>
              </p:txBody>
            </p:sp>
          </mc:Choice>
          <mc:Fallback xmlns="">
            <p:sp>
              <p:nvSpPr>
                <p:cNvPr id="32" name="31 Rectángulo"/>
                <p:cNvSpPr>
                  <a:spLocks noRot="1" noChangeAspect="1" noMove="1" noResize="1" noEditPoints="1" noAdjustHandles="1" noChangeArrowheads="1" noChangeShapeType="1" noTextEdit="1"/>
                </p:cNvSpPr>
                <p:nvPr/>
              </p:nvSpPr>
              <p:spPr>
                <a:xfrm>
                  <a:off x="4027569" y="1628800"/>
                  <a:ext cx="544431" cy="441018"/>
                </a:xfrm>
                <a:prstGeom prst="rect">
                  <a:avLst/>
                </a:prstGeom>
                <a:blipFill rotWithShape="1">
                  <a:blip r:embed="rId6"/>
                  <a:stretch>
                    <a:fillRect l="-4494" b="-555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3" name="72 Rectángulo"/>
                <p:cNvSpPr/>
                <p:nvPr/>
              </p:nvSpPr>
              <p:spPr>
                <a:xfrm>
                  <a:off x="4459617" y="1641655"/>
                  <a:ext cx="544431" cy="441018"/>
                </a:xfrm>
                <a:prstGeom prst="rect">
                  <a:avLst/>
                </a:prstGeom>
              </p:spPr>
              <p:txBody>
                <a:bodyPr wrap="square">
                  <a:spAutoFit/>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US" b="1" i="1" smtClean="0">
                                <a:effectLst/>
                                <a:latin typeface="Cambria Math"/>
                              </a:rPr>
                            </m:ctrlPr>
                          </m:sSubPr>
                          <m:e>
                            <m:r>
                              <a:rPr lang="en-US" b="1" i="1" smtClean="0">
                                <a:effectLst/>
                                <a:latin typeface="Cambria Math"/>
                              </a:rPr>
                              <m:t>𝑩</m:t>
                            </m:r>
                          </m:e>
                          <m:sub>
                            <m:r>
                              <a:rPr lang="en-US" b="1" i="1" smtClean="0">
                                <a:effectLst/>
                                <a:latin typeface="Cambria Math"/>
                              </a:rPr>
                              <m:t>𝒇</m:t>
                            </m:r>
                            <m:r>
                              <a:rPr lang="en-US" b="1" i="1" smtClean="0">
                                <a:effectLst/>
                                <a:latin typeface="Cambria Math"/>
                              </a:rPr>
                              <m:t>𝟐</m:t>
                            </m:r>
                          </m:sub>
                        </m:sSub>
                      </m:oMath>
                    </m:oMathPara>
                  </a14:m>
                  <a:endParaRPr lang="es-ES" b="1" dirty="0">
                    <a:effectLst/>
                    <a:latin typeface="Arial"/>
                    <a:ea typeface="Arial"/>
                  </a:endParaRPr>
                </a:p>
              </p:txBody>
            </p:sp>
          </mc:Choice>
          <mc:Fallback xmlns="">
            <p:sp>
              <p:nvSpPr>
                <p:cNvPr id="73" name="72 Rectángulo"/>
                <p:cNvSpPr>
                  <a:spLocks noRot="1" noChangeAspect="1" noMove="1" noResize="1" noEditPoints="1" noAdjustHandles="1" noChangeArrowheads="1" noChangeShapeType="1" noTextEdit="1"/>
                </p:cNvSpPr>
                <p:nvPr/>
              </p:nvSpPr>
              <p:spPr>
                <a:xfrm>
                  <a:off x="4459617" y="1641655"/>
                  <a:ext cx="544431" cy="441018"/>
                </a:xfrm>
                <a:prstGeom prst="rect">
                  <a:avLst/>
                </a:prstGeom>
                <a:blipFill rotWithShape="1">
                  <a:blip r:embed="rId7"/>
                  <a:stretch>
                    <a:fillRect l="-4494" b="-555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4" name="73 Rectángulo"/>
                <p:cNvSpPr/>
                <p:nvPr/>
              </p:nvSpPr>
              <p:spPr>
                <a:xfrm>
                  <a:off x="4891665" y="1628800"/>
                  <a:ext cx="544431" cy="441018"/>
                </a:xfrm>
                <a:prstGeom prst="rect">
                  <a:avLst/>
                </a:prstGeom>
              </p:spPr>
              <p:txBody>
                <a:bodyPr wrap="square">
                  <a:spAutoFit/>
                </a:bodyPr>
                <a:lstStyle/>
                <a:p>
                  <a:pPr algn="ctr">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US" b="1" i="1" smtClean="0">
                                <a:effectLst/>
                                <a:latin typeface="Cambria Math"/>
                              </a:rPr>
                            </m:ctrlPr>
                          </m:sSubPr>
                          <m:e>
                            <m:r>
                              <a:rPr lang="en-US" b="1" i="1" smtClean="0">
                                <a:effectLst/>
                                <a:latin typeface="Cambria Math"/>
                              </a:rPr>
                              <m:t>𝑩</m:t>
                            </m:r>
                          </m:e>
                          <m:sub>
                            <m:r>
                              <a:rPr lang="en-US" b="1" i="1" smtClean="0">
                                <a:effectLst/>
                                <a:latin typeface="Cambria Math"/>
                              </a:rPr>
                              <m:t>𝒇𝒏</m:t>
                            </m:r>
                          </m:sub>
                        </m:sSub>
                      </m:oMath>
                    </m:oMathPara>
                  </a14:m>
                  <a:endParaRPr lang="es-ES" b="1" dirty="0">
                    <a:effectLst/>
                    <a:latin typeface="Arial"/>
                    <a:ea typeface="Arial"/>
                  </a:endParaRPr>
                </a:p>
              </p:txBody>
            </p:sp>
          </mc:Choice>
          <mc:Fallback xmlns="">
            <p:sp>
              <p:nvSpPr>
                <p:cNvPr id="74" name="73 Rectángulo"/>
                <p:cNvSpPr>
                  <a:spLocks noRot="1" noChangeAspect="1" noMove="1" noResize="1" noEditPoints="1" noAdjustHandles="1" noChangeArrowheads="1" noChangeShapeType="1" noTextEdit="1"/>
                </p:cNvSpPr>
                <p:nvPr/>
              </p:nvSpPr>
              <p:spPr>
                <a:xfrm>
                  <a:off x="4891665" y="1628800"/>
                  <a:ext cx="544431" cy="441018"/>
                </a:xfrm>
                <a:prstGeom prst="rect">
                  <a:avLst/>
                </a:prstGeom>
                <a:blipFill rotWithShape="1">
                  <a:blip r:embed="rId8"/>
                  <a:stretch>
                    <a:fillRect l="-5618" b="-5556"/>
                  </a:stretch>
                </a:blipFill>
              </p:spPr>
              <p:txBody>
                <a:bodyPr/>
                <a:lstStyle/>
                <a:p>
                  <a:r>
                    <a:rPr lang="es-ES">
                      <a:noFill/>
                    </a:rPr>
                    <a:t> </a:t>
                  </a:r>
                </a:p>
              </p:txBody>
            </p:sp>
          </mc:Fallback>
        </mc:AlternateContent>
        <p:sp>
          <p:nvSpPr>
            <p:cNvPr id="33" name="32 Abrir llave"/>
            <p:cNvSpPr/>
            <p:nvPr/>
          </p:nvSpPr>
          <p:spPr>
            <a:xfrm rot="5400000">
              <a:off x="4556426" y="1037162"/>
              <a:ext cx="259530" cy="12117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42" name="41 Rectángulo"/>
                <p:cNvSpPr/>
                <p:nvPr/>
              </p:nvSpPr>
              <p:spPr>
                <a:xfrm>
                  <a:off x="4179108" y="3652212"/>
                  <a:ext cx="593368" cy="395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effectLst/>
                                <a:latin typeface="Cambria Math"/>
                              </a:rPr>
                            </m:ctrlPr>
                          </m:sSubPr>
                          <m:e>
                            <m:r>
                              <a:rPr lang="en-US" b="1" i="1" smtClean="0">
                                <a:effectLst/>
                                <a:latin typeface="Cambria Math"/>
                              </a:rPr>
                              <m:t>𝑬</m:t>
                            </m:r>
                          </m:e>
                          <m:sub>
                            <m:r>
                              <a:rPr lang="en-US" b="1" i="1" smtClean="0">
                                <a:effectLst/>
                                <a:latin typeface="Cambria Math"/>
                              </a:rPr>
                              <m:t>𝒇</m:t>
                            </m:r>
                            <m:r>
                              <a:rPr lang="en-US" b="1" i="1" smtClean="0">
                                <a:effectLst/>
                                <a:latin typeface="Cambria Math"/>
                              </a:rPr>
                              <m:t>𝟐</m:t>
                            </m:r>
                          </m:sub>
                        </m:sSub>
                      </m:oMath>
                    </m:oMathPara>
                  </a14:m>
                  <a:endParaRPr lang="es-ES" dirty="0"/>
                </a:p>
              </p:txBody>
            </p:sp>
          </mc:Choice>
          <mc:Fallback xmlns="">
            <p:sp>
              <p:nvSpPr>
                <p:cNvPr id="42" name="41 Rectángulo"/>
                <p:cNvSpPr>
                  <a:spLocks noRot="1" noChangeAspect="1" noMove="1" noResize="1" noEditPoints="1" noAdjustHandles="1" noChangeArrowheads="1" noChangeShapeType="1" noTextEdit="1"/>
                </p:cNvSpPr>
                <p:nvPr/>
              </p:nvSpPr>
              <p:spPr>
                <a:xfrm>
                  <a:off x="4179108" y="3652212"/>
                  <a:ext cx="593368" cy="395558"/>
                </a:xfrm>
                <a:prstGeom prst="rect">
                  <a:avLst/>
                </a:prstGeom>
                <a:blipFill rotWithShape="1">
                  <a:blip r:embed="rId9"/>
                  <a:stretch>
                    <a:fillRect b="-923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5" name="44 Rectángulo"/>
                <p:cNvSpPr/>
                <p:nvPr/>
              </p:nvSpPr>
              <p:spPr>
                <a:xfrm>
                  <a:off x="4611156" y="3658762"/>
                  <a:ext cx="601383" cy="395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smtClean="0">
                                <a:effectLst/>
                                <a:latin typeface="Cambria Math"/>
                              </a:rPr>
                            </m:ctrlPr>
                          </m:sSubPr>
                          <m:e>
                            <m:r>
                              <a:rPr lang="en-US" b="1" i="1" smtClean="0">
                                <a:effectLst/>
                                <a:latin typeface="Cambria Math"/>
                              </a:rPr>
                              <m:t>𝑬</m:t>
                            </m:r>
                          </m:e>
                          <m:sub>
                            <m:r>
                              <a:rPr lang="en-US" b="1" i="1" smtClean="0">
                                <a:effectLst/>
                                <a:latin typeface="Cambria Math"/>
                              </a:rPr>
                              <m:t>𝒇𝒏</m:t>
                            </m:r>
                          </m:sub>
                        </m:sSub>
                      </m:oMath>
                    </m:oMathPara>
                  </a14:m>
                  <a:endParaRPr lang="es-ES" dirty="0"/>
                </a:p>
              </p:txBody>
            </p:sp>
          </mc:Choice>
          <mc:Fallback xmlns="">
            <p:sp>
              <p:nvSpPr>
                <p:cNvPr id="45" name="44 Rectángulo"/>
                <p:cNvSpPr>
                  <a:spLocks noRot="1" noChangeAspect="1" noMove="1" noResize="1" noEditPoints="1" noAdjustHandles="1" noChangeArrowheads="1" noChangeShapeType="1" noTextEdit="1"/>
                </p:cNvSpPr>
                <p:nvPr/>
              </p:nvSpPr>
              <p:spPr>
                <a:xfrm>
                  <a:off x="4611156" y="3658762"/>
                  <a:ext cx="601383" cy="395558"/>
                </a:xfrm>
                <a:prstGeom prst="rect">
                  <a:avLst/>
                </a:prstGeom>
                <a:blipFill rotWithShape="1">
                  <a:blip r:embed="rId10"/>
                  <a:stretch>
                    <a:fillRect b="-923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6" name="45 Rectángulo"/>
                <p:cNvSpPr/>
                <p:nvPr/>
              </p:nvSpPr>
              <p:spPr>
                <a:xfrm>
                  <a:off x="3835757" y="2377482"/>
                  <a:ext cx="376203" cy="2594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00" b="1" i="1" smtClean="0">
                                <a:effectLst/>
                                <a:latin typeface="Cambria Math"/>
                              </a:rPr>
                            </m:ctrlPr>
                          </m:sSupPr>
                          <m:e>
                            <m:sSub>
                              <m:sSubPr>
                                <m:ctrlPr>
                                  <a:rPr lang="en-US" sz="1000" b="1" i="1" smtClean="0">
                                    <a:effectLst/>
                                    <a:latin typeface="Cambria Math"/>
                                  </a:rPr>
                                </m:ctrlPr>
                              </m:sSubPr>
                              <m:e>
                                <m:r>
                                  <a:rPr lang="en-US" sz="1000" b="1" i="1" smtClean="0">
                                    <a:effectLst/>
                                    <a:latin typeface="Cambria Math"/>
                                  </a:rPr>
                                  <m:t>𝑾</m:t>
                                </m:r>
                              </m:e>
                              <m:sub>
                                <m:r>
                                  <a:rPr lang="en-US" sz="1000" b="1" i="1" smtClean="0">
                                    <a:effectLst/>
                                    <a:latin typeface="Cambria Math"/>
                                  </a:rPr>
                                  <m:t>𝟏</m:t>
                                </m:r>
                              </m:sub>
                            </m:sSub>
                          </m:e>
                          <m:sup>
                            <m:r>
                              <a:rPr lang="en-US" sz="1000" b="1" i="1" smtClean="0">
                                <a:effectLst/>
                                <a:latin typeface="Cambria Math"/>
                              </a:rPr>
                              <m:t>𝟏</m:t>
                            </m:r>
                          </m:sup>
                        </m:sSup>
                      </m:oMath>
                    </m:oMathPara>
                  </a14:m>
                  <a:endParaRPr lang="es-ES" sz="1000" dirty="0"/>
                </a:p>
              </p:txBody>
            </p:sp>
          </mc:Choice>
          <mc:Fallback xmlns="">
            <p:sp>
              <p:nvSpPr>
                <p:cNvPr id="46" name="45 Rectángulo"/>
                <p:cNvSpPr>
                  <a:spLocks noRot="1" noChangeAspect="1" noMove="1" noResize="1" noEditPoints="1" noAdjustHandles="1" noChangeArrowheads="1" noChangeShapeType="1" noTextEdit="1"/>
                </p:cNvSpPr>
                <p:nvPr/>
              </p:nvSpPr>
              <p:spPr>
                <a:xfrm>
                  <a:off x="3835757" y="2377482"/>
                  <a:ext cx="376203" cy="259430"/>
                </a:xfrm>
                <a:prstGeom prst="rect">
                  <a:avLst/>
                </a:prstGeom>
                <a:blipFill rotWithShape="1">
                  <a:blip r:embed="rId1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6" name="85 Rectángulo"/>
                <p:cNvSpPr/>
                <p:nvPr/>
              </p:nvSpPr>
              <p:spPr>
                <a:xfrm>
                  <a:off x="4267805" y="2377482"/>
                  <a:ext cx="376203" cy="2594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00" b="1" i="1" smtClean="0">
                                <a:effectLst/>
                                <a:latin typeface="Cambria Math"/>
                              </a:rPr>
                            </m:ctrlPr>
                          </m:sSupPr>
                          <m:e>
                            <m:sSub>
                              <m:sSubPr>
                                <m:ctrlPr>
                                  <a:rPr lang="en-US" sz="1000" b="1" i="1" smtClean="0">
                                    <a:effectLst/>
                                    <a:latin typeface="Cambria Math"/>
                                  </a:rPr>
                                </m:ctrlPr>
                              </m:sSubPr>
                              <m:e>
                                <m:r>
                                  <a:rPr lang="en-US" sz="1000" b="1" i="1" smtClean="0">
                                    <a:effectLst/>
                                    <a:latin typeface="Cambria Math"/>
                                  </a:rPr>
                                  <m:t>𝑾</m:t>
                                </m:r>
                              </m:e>
                              <m:sub>
                                <m:r>
                                  <a:rPr lang="en-US" sz="1000" b="1" i="1" smtClean="0">
                                    <a:effectLst/>
                                    <a:latin typeface="Cambria Math"/>
                                  </a:rPr>
                                  <m:t>𝟐</m:t>
                                </m:r>
                              </m:sub>
                            </m:sSub>
                          </m:e>
                          <m:sup>
                            <m:r>
                              <a:rPr lang="en-US" sz="1000" b="1" i="1" smtClean="0">
                                <a:effectLst/>
                                <a:latin typeface="Cambria Math"/>
                              </a:rPr>
                              <m:t>𝟏</m:t>
                            </m:r>
                          </m:sup>
                        </m:sSup>
                      </m:oMath>
                    </m:oMathPara>
                  </a14:m>
                  <a:endParaRPr lang="es-ES" sz="1000" dirty="0"/>
                </a:p>
              </p:txBody>
            </p:sp>
          </mc:Choice>
          <mc:Fallback xmlns="">
            <p:sp>
              <p:nvSpPr>
                <p:cNvPr id="86" name="85 Rectángulo"/>
                <p:cNvSpPr>
                  <a:spLocks noRot="1" noChangeAspect="1" noMove="1" noResize="1" noEditPoints="1" noAdjustHandles="1" noChangeArrowheads="1" noChangeShapeType="1" noTextEdit="1"/>
                </p:cNvSpPr>
                <p:nvPr/>
              </p:nvSpPr>
              <p:spPr>
                <a:xfrm>
                  <a:off x="4267805" y="2377482"/>
                  <a:ext cx="376203" cy="259430"/>
                </a:xfrm>
                <a:prstGeom prst="rect">
                  <a:avLst/>
                </a:prstGeom>
                <a:blipFill rotWithShape="1">
                  <a:blip r:embed="rId1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7" name="86 Rectángulo"/>
                <p:cNvSpPr/>
                <p:nvPr/>
              </p:nvSpPr>
              <p:spPr>
                <a:xfrm>
                  <a:off x="4716016" y="2392764"/>
                  <a:ext cx="376203" cy="2594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00" b="1" i="1" smtClean="0">
                                <a:effectLst/>
                                <a:latin typeface="Cambria Math"/>
                              </a:rPr>
                            </m:ctrlPr>
                          </m:sSupPr>
                          <m:e>
                            <m:sSub>
                              <m:sSubPr>
                                <m:ctrlPr>
                                  <a:rPr lang="en-US" sz="1000" b="1" i="1" smtClean="0">
                                    <a:effectLst/>
                                    <a:latin typeface="Cambria Math"/>
                                  </a:rPr>
                                </m:ctrlPr>
                              </m:sSubPr>
                              <m:e>
                                <m:r>
                                  <a:rPr lang="en-US" sz="1000" b="1" i="1" smtClean="0">
                                    <a:effectLst/>
                                    <a:latin typeface="Cambria Math"/>
                                  </a:rPr>
                                  <m:t>𝑾</m:t>
                                </m:r>
                              </m:e>
                              <m:sub>
                                <m:r>
                                  <a:rPr lang="en-US" sz="1000" b="1" i="1" smtClean="0">
                                    <a:effectLst/>
                                    <a:latin typeface="Cambria Math"/>
                                  </a:rPr>
                                  <m:t>𝟑</m:t>
                                </m:r>
                              </m:sub>
                            </m:sSub>
                          </m:e>
                          <m:sup>
                            <m:r>
                              <a:rPr lang="en-US" sz="1000" b="1" i="1" smtClean="0">
                                <a:effectLst/>
                                <a:latin typeface="Cambria Math"/>
                              </a:rPr>
                              <m:t>𝟏</m:t>
                            </m:r>
                          </m:sup>
                        </m:sSup>
                      </m:oMath>
                    </m:oMathPara>
                  </a14:m>
                  <a:endParaRPr lang="es-ES" sz="1000" dirty="0"/>
                </a:p>
              </p:txBody>
            </p:sp>
          </mc:Choice>
          <mc:Fallback xmlns="">
            <p:sp>
              <p:nvSpPr>
                <p:cNvPr id="87" name="86 Rectángulo"/>
                <p:cNvSpPr>
                  <a:spLocks noRot="1" noChangeAspect="1" noMove="1" noResize="1" noEditPoints="1" noAdjustHandles="1" noChangeArrowheads="1" noChangeShapeType="1" noTextEdit="1"/>
                </p:cNvSpPr>
                <p:nvPr/>
              </p:nvSpPr>
              <p:spPr>
                <a:xfrm>
                  <a:off x="4716016" y="2392764"/>
                  <a:ext cx="376203" cy="259430"/>
                </a:xfrm>
                <a:prstGeom prst="rect">
                  <a:avLst/>
                </a:prstGeom>
                <a:blipFill rotWithShape="1">
                  <a:blip r:embed="rId1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8" name="87 Rectángulo"/>
                <p:cNvSpPr/>
                <p:nvPr/>
              </p:nvSpPr>
              <p:spPr>
                <a:xfrm>
                  <a:off x="5140481" y="2391118"/>
                  <a:ext cx="376203" cy="2594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00" b="1" i="1" smtClean="0">
                                <a:effectLst/>
                                <a:latin typeface="Cambria Math"/>
                              </a:rPr>
                            </m:ctrlPr>
                          </m:sSupPr>
                          <m:e>
                            <m:sSub>
                              <m:sSubPr>
                                <m:ctrlPr>
                                  <a:rPr lang="en-US" sz="1000" b="1" i="1" smtClean="0">
                                    <a:effectLst/>
                                    <a:latin typeface="Cambria Math"/>
                                  </a:rPr>
                                </m:ctrlPr>
                              </m:sSubPr>
                              <m:e>
                                <m:r>
                                  <a:rPr lang="en-US" sz="1000" b="1" i="1" smtClean="0">
                                    <a:effectLst/>
                                    <a:latin typeface="Cambria Math"/>
                                  </a:rPr>
                                  <m:t>𝑾</m:t>
                                </m:r>
                              </m:e>
                              <m:sub>
                                <m:r>
                                  <a:rPr lang="en-US" sz="1000" b="1" i="1" smtClean="0">
                                    <a:effectLst/>
                                    <a:latin typeface="Cambria Math"/>
                                  </a:rPr>
                                  <m:t>𝒏</m:t>
                                </m:r>
                              </m:sub>
                            </m:sSub>
                          </m:e>
                          <m:sup>
                            <m:r>
                              <a:rPr lang="en-US" sz="1000" b="1" i="1" smtClean="0">
                                <a:effectLst/>
                                <a:latin typeface="Cambria Math"/>
                              </a:rPr>
                              <m:t>𝟏</m:t>
                            </m:r>
                          </m:sup>
                        </m:sSup>
                      </m:oMath>
                    </m:oMathPara>
                  </a14:m>
                  <a:endParaRPr lang="es-ES" sz="1000" dirty="0"/>
                </a:p>
              </p:txBody>
            </p:sp>
          </mc:Choice>
          <mc:Fallback xmlns="">
            <p:sp>
              <p:nvSpPr>
                <p:cNvPr id="88" name="87 Rectángulo"/>
                <p:cNvSpPr>
                  <a:spLocks noRot="1" noChangeAspect="1" noMove="1" noResize="1" noEditPoints="1" noAdjustHandles="1" noChangeArrowheads="1" noChangeShapeType="1" noTextEdit="1"/>
                </p:cNvSpPr>
                <p:nvPr/>
              </p:nvSpPr>
              <p:spPr>
                <a:xfrm>
                  <a:off x="5140481" y="2391118"/>
                  <a:ext cx="376203" cy="259430"/>
                </a:xfrm>
                <a:prstGeom prst="rect">
                  <a:avLst/>
                </a:prstGeom>
                <a:blipFill rotWithShape="1">
                  <a:blip r:embed="rId1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9" name="88 Rectángulo"/>
                <p:cNvSpPr/>
                <p:nvPr/>
              </p:nvSpPr>
              <p:spPr>
                <a:xfrm>
                  <a:off x="3827177" y="3110132"/>
                  <a:ext cx="376203" cy="2462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00" b="1" i="1" smtClean="0">
                                <a:effectLst/>
                                <a:latin typeface="Cambria Math"/>
                              </a:rPr>
                            </m:ctrlPr>
                          </m:sSupPr>
                          <m:e>
                            <m:sSub>
                              <m:sSubPr>
                                <m:ctrlPr>
                                  <a:rPr lang="en-US" sz="1000" b="1" i="1" smtClean="0">
                                    <a:effectLst/>
                                    <a:latin typeface="Cambria Math"/>
                                  </a:rPr>
                                </m:ctrlPr>
                              </m:sSubPr>
                              <m:e>
                                <m:r>
                                  <a:rPr lang="en-US" sz="1000" b="1" i="1" smtClean="0">
                                    <a:effectLst/>
                                    <a:latin typeface="Cambria Math"/>
                                  </a:rPr>
                                  <m:t>𝑾</m:t>
                                </m:r>
                              </m:e>
                              <m:sub>
                                <m:r>
                                  <a:rPr lang="en-US" sz="1000" b="1" i="1" smtClean="0">
                                    <a:effectLst/>
                                    <a:latin typeface="Cambria Math"/>
                                  </a:rPr>
                                  <m:t>𝟏</m:t>
                                </m:r>
                              </m:sub>
                            </m:sSub>
                          </m:e>
                          <m:sup>
                            <m:r>
                              <a:rPr lang="en-US" sz="1000" b="1" i="1" smtClean="0">
                                <a:effectLst/>
                                <a:latin typeface="Cambria Math"/>
                              </a:rPr>
                              <m:t>𝒏</m:t>
                            </m:r>
                          </m:sup>
                        </m:sSup>
                      </m:oMath>
                    </m:oMathPara>
                  </a14:m>
                  <a:endParaRPr lang="es-ES" sz="1000" dirty="0"/>
                </a:p>
              </p:txBody>
            </p:sp>
          </mc:Choice>
          <mc:Fallback xmlns="">
            <p:sp>
              <p:nvSpPr>
                <p:cNvPr id="89" name="88 Rectángulo"/>
                <p:cNvSpPr>
                  <a:spLocks noRot="1" noChangeAspect="1" noMove="1" noResize="1" noEditPoints="1" noAdjustHandles="1" noChangeArrowheads="1" noChangeShapeType="1" noTextEdit="1"/>
                </p:cNvSpPr>
                <p:nvPr/>
              </p:nvSpPr>
              <p:spPr>
                <a:xfrm>
                  <a:off x="3827177" y="3110132"/>
                  <a:ext cx="376203" cy="246221"/>
                </a:xfrm>
                <a:prstGeom prst="rect">
                  <a:avLst/>
                </a:prstGeom>
                <a:blipFill rotWithShape="1">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0" name="89 Rectángulo"/>
                <p:cNvSpPr/>
                <p:nvPr/>
              </p:nvSpPr>
              <p:spPr>
                <a:xfrm>
                  <a:off x="4259225" y="3110132"/>
                  <a:ext cx="376203" cy="2462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00" b="1" i="1" smtClean="0">
                                <a:effectLst/>
                                <a:latin typeface="Cambria Math"/>
                              </a:rPr>
                            </m:ctrlPr>
                          </m:sSupPr>
                          <m:e>
                            <m:sSub>
                              <m:sSubPr>
                                <m:ctrlPr>
                                  <a:rPr lang="en-US" sz="1000" b="1" i="1" smtClean="0">
                                    <a:effectLst/>
                                    <a:latin typeface="Cambria Math"/>
                                  </a:rPr>
                                </m:ctrlPr>
                              </m:sSubPr>
                              <m:e>
                                <m:r>
                                  <a:rPr lang="en-US" sz="1000" b="1" i="1" smtClean="0">
                                    <a:effectLst/>
                                    <a:latin typeface="Cambria Math"/>
                                  </a:rPr>
                                  <m:t>𝑾</m:t>
                                </m:r>
                              </m:e>
                              <m:sub>
                                <m:r>
                                  <a:rPr lang="en-US" sz="1000" b="1" i="1" smtClean="0">
                                    <a:effectLst/>
                                    <a:latin typeface="Cambria Math"/>
                                  </a:rPr>
                                  <m:t>𝟐</m:t>
                                </m:r>
                              </m:sub>
                            </m:sSub>
                          </m:e>
                          <m:sup>
                            <m:r>
                              <a:rPr lang="en-US" sz="1000" b="1" i="1" smtClean="0">
                                <a:effectLst/>
                                <a:latin typeface="Cambria Math"/>
                              </a:rPr>
                              <m:t>𝒏</m:t>
                            </m:r>
                          </m:sup>
                        </m:sSup>
                      </m:oMath>
                    </m:oMathPara>
                  </a14:m>
                  <a:endParaRPr lang="es-ES" sz="1000" dirty="0"/>
                </a:p>
              </p:txBody>
            </p:sp>
          </mc:Choice>
          <mc:Fallback xmlns="">
            <p:sp>
              <p:nvSpPr>
                <p:cNvPr id="90" name="89 Rectángulo"/>
                <p:cNvSpPr>
                  <a:spLocks noRot="1" noChangeAspect="1" noMove="1" noResize="1" noEditPoints="1" noAdjustHandles="1" noChangeArrowheads="1" noChangeShapeType="1" noTextEdit="1"/>
                </p:cNvSpPr>
                <p:nvPr/>
              </p:nvSpPr>
              <p:spPr>
                <a:xfrm>
                  <a:off x="4259225" y="3110132"/>
                  <a:ext cx="376203" cy="246221"/>
                </a:xfrm>
                <a:prstGeom prst="rect">
                  <a:avLst/>
                </a:prstGeom>
                <a:blipFill rotWithShape="1">
                  <a:blip r:embed="rId1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1" name="90 Rectángulo"/>
                <p:cNvSpPr/>
                <p:nvPr/>
              </p:nvSpPr>
              <p:spPr>
                <a:xfrm>
                  <a:off x="4707436" y="3125414"/>
                  <a:ext cx="376203" cy="2462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00" b="1" i="1" smtClean="0">
                                <a:effectLst/>
                                <a:latin typeface="Cambria Math"/>
                              </a:rPr>
                            </m:ctrlPr>
                          </m:sSupPr>
                          <m:e>
                            <m:sSub>
                              <m:sSubPr>
                                <m:ctrlPr>
                                  <a:rPr lang="en-US" sz="1000" b="1" i="1" smtClean="0">
                                    <a:effectLst/>
                                    <a:latin typeface="Cambria Math"/>
                                  </a:rPr>
                                </m:ctrlPr>
                              </m:sSubPr>
                              <m:e>
                                <m:r>
                                  <a:rPr lang="en-US" sz="1000" b="1" i="1" smtClean="0">
                                    <a:effectLst/>
                                    <a:latin typeface="Cambria Math"/>
                                  </a:rPr>
                                  <m:t>𝑾</m:t>
                                </m:r>
                              </m:e>
                              <m:sub>
                                <m:r>
                                  <a:rPr lang="en-US" sz="1000" b="1" i="1" smtClean="0">
                                    <a:effectLst/>
                                    <a:latin typeface="Cambria Math"/>
                                  </a:rPr>
                                  <m:t>𝟑</m:t>
                                </m:r>
                              </m:sub>
                            </m:sSub>
                          </m:e>
                          <m:sup>
                            <m:r>
                              <a:rPr lang="en-US" sz="1000" b="1" i="1" smtClean="0">
                                <a:effectLst/>
                                <a:latin typeface="Cambria Math"/>
                              </a:rPr>
                              <m:t>𝒏</m:t>
                            </m:r>
                          </m:sup>
                        </m:sSup>
                      </m:oMath>
                    </m:oMathPara>
                  </a14:m>
                  <a:endParaRPr lang="es-ES" sz="1000" dirty="0"/>
                </a:p>
              </p:txBody>
            </p:sp>
          </mc:Choice>
          <mc:Fallback xmlns="">
            <p:sp>
              <p:nvSpPr>
                <p:cNvPr id="91" name="90 Rectángulo"/>
                <p:cNvSpPr>
                  <a:spLocks noRot="1" noChangeAspect="1" noMove="1" noResize="1" noEditPoints="1" noAdjustHandles="1" noChangeArrowheads="1" noChangeShapeType="1" noTextEdit="1"/>
                </p:cNvSpPr>
                <p:nvPr/>
              </p:nvSpPr>
              <p:spPr>
                <a:xfrm>
                  <a:off x="4707436" y="3125414"/>
                  <a:ext cx="376203" cy="246221"/>
                </a:xfrm>
                <a:prstGeom prst="rect">
                  <a:avLst/>
                </a:prstGeom>
                <a:blipFill rotWithShape="1">
                  <a:blip r:embed="rId1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2" name="91 Rectángulo"/>
                <p:cNvSpPr/>
                <p:nvPr/>
              </p:nvSpPr>
              <p:spPr>
                <a:xfrm>
                  <a:off x="5131901" y="3123768"/>
                  <a:ext cx="376203" cy="24622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000" b="1" i="1" smtClean="0">
                                <a:effectLst/>
                                <a:latin typeface="Cambria Math"/>
                              </a:rPr>
                            </m:ctrlPr>
                          </m:sSupPr>
                          <m:e>
                            <m:sSub>
                              <m:sSubPr>
                                <m:ctrlPr>
                                  <a:rPr lang="en-US" sz="1000" b="1" i="1" smtClean="0">
                                    <a:effectLst/>
                                    <a:latin typeface="Cambria Math"/>
                                  </a:rPr>
                                </m:ctrlPr>
                              </m:sSubPr>
                              <m:e>
                                <m:r>
                                  <a:rPr lang="en-US" sz="1000" b="1" i="1" smtClean="0">
                                    <a:effectLst/>
                                    <a:latin typeface="Cambria Math"/>
                                  </a:rPr>
                                  <m:t>𝑾</m:t>
                                </m:r>
                              </m:e>
                              <m:sub>
                                <m:r>
                                  <a:rPr lang="en-US" sz="1000" b="1" i="1" smtClean="0">
                                    <a:effectLst/>
                                    <a:latin typeface="Cambria Math"/>
                                  </a:rPr>
                                  <m:t>𝒏</m:t>
                                </m:r>
                              </m:sub>
                            </m:sSub>
                          </m:e>
                          <m:sup>
                            <m:r>
                              <a:rPr lang="en-US" sz="1000" b="1" i="1" smtClean="0">
                                <a:effectLst/>
                                <a:latin typeface="Cambria Math"/>
                              </a:rPr>
                              <m:t>𝒏</m:t>
                            </m:r>
                          </m:sup>
                        </m:sSup>
                      </m:oMath>
                    </m:oMathPara>
                  </a14:m>
                  <a:endParaRPr lang="es-ES" sz="1000" dirty="0"/>
                </a:p>
              </p:txBody>
            </p:sp>
          </mc:Choice>
          <mc:Fallback xmlns="">
            <p:sp>
              <p:nvSpPr>
                <p:cNvPr id="92" name="91 Rectángulo"/>
                <p:cNvSpPr>
                  <a:spLocks noRot="1" noChangeAspect="1" noMove="1" noResize="1" noEditPoints="1" noAdjustHandles="1" noChangeArrowheads="1" noChangeShapeType="1" noTextEdit="1"/>
                </p:cNvSpPr>
                <p:nvPr/>
              </p:nvSpPr>
              <p:spPr>
                <a:xfrm>
                  <a:off x="5131901" y="3123768"/>
                  <a:ext cx="376203" cy="246221"/>
                </a:xfrm>
                <a:prstGeom prst="rect">
                  <a:avLst/>
                </a:prstGeom>
                <a:blipFill rotWithShape="1">
                  <a:blip r:embed="rId18"/>
                  <a:stretch>
                    <a:fillRect/>
                  </a:stretch>
                </a:blipFill>
              </p:spPr>
              <p:txBody>
                <a:bodyPr/>
                <a:lstStyle/>
                <a:p>
                  <a:r>
                    <a:rPr lang="es-ES">
                      <a:noFill/>
                    </a:rPr>
                    <a:t> </a:t>
                  </a:r>
                </a:p>
              </p:txBody>
            </p:sp>
          </mc:Fallback>
        </mc:AlternateContent>
        <p:cxnSp>
          <p:nvCxnSpPr>
            <p:cNvPr id="98" name="97 Conector curvado"/>
            <p:cNvCxnSpPr>
              <a:stCxn id="8" idx="4"/>
              <a:endCxn id="7" idx="3"/>
            </p:cNvCxnSpPr>
            <p:nvPr/>
          </p:nvCxnSpPr>
          <p:spPr>
            <a:xfrm rot="5400000">
              <a:off x="5819158" y="4974701"/>
              <a:ext cx="155079" cy="1260379"/>
            </a:xfrm>
            <a:prstGeom prst="curvedConnector2">
              <a:avLst/>
            </a:prstGeom>
            <a:ln>
              <a:tailEnd type="arrow"/>
            </a:ln>
          </p:spPr>
          <p:style>
            <a:lnRef idx="3">
              <a:schemeClr val="dk1"/>
            </a:lnRef>
            <a:fillRef idx="0">
              <a:schemeClr val="dk1"/>
            </a:fillRef>
            <a:effectRef idx="2">
              <a:schemeClr val="dk1"/>
            </a:effectRef>
            <a:fontRef idx="minor">
              <a:schemeClr val="tx1"/>
            </a:fontRef>
          </p:style>
        </p:cxnSp>
        <p:sp>
          <p:nvSpPr>
            <p:cNvPr id="126" name="125 Abrir llave"/>
            <p:cNvSpPr/>
            <p:nvPr/>
          </p:nvSpPr>
          <p:spPr>
            <a:xfrm rot="5400000" flipH="1">
              <a:off x="4599458" y="3633381"/>
              <a:ext cx="193086" cy="792436"/>
            </a:xfrm>
            <a:prstGeom prst="leftBrace">
              <a:avLst>
                <a:gd name="adj1" fmla="val 8333"/>
                <a:gd name="adj2" fmla="val 492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cxnSp>
          <p:nvCxnSpPr>
            <p:cNvPr id="128" name="127 Conector curvado"/>
            <p:cNvCxnSpPr>
              <a:stCxn id="7" idx="1"/>
              <a:endCxn id="9" idx="4"/>
            </p:cNvCxnSpPr>
            <p:nvPr/>
          </p:nvCxnSpPr>
          <p:spPr>
            <a:xfrm rot="10800000">
              <a:off x="2120333" y="5294942"/>
              <a:ext cx="1206808" cy="387489"/>
            </a:xfrm>
            <a:prstGeom prst="curvedConnector2">
              <a:avLst/>
            </a:prstGeom>
            <a:ln>
              <a:tailEnd type="arrow"/>
            </a:ln>
          </p:spPr>
          <p:style>
            <a:lnRef idx="3">
              <a:schemeClr val="dk1"/>
            </a:lnRef>
            <a:fillRef idx="0">
              <a:schemeClr val="dk1"/>
            </a:fillRef>
            <a:effectRef idx="2">
              <a:schemeClr val="dk1"/>
            </a:effectRef>
            <a:fontRef idx="minor">
              <a:schemeClr val="tx1"/>
            </a:fontRef>
          </p:style>
        </p:cxnSp>
      </p:grpSp>
      <p:graphicFrame>
        <p:nvGraphicFramePr>
          <p:cNvPr id="158" name="157 Tabla"/>
          <p:cNvGraphicFramePr>
            <a:graphicFrameLocks noGrp="1"/>
          </p:cNvGraphicFramePr>
          <p:nvPr>
            <p:extLst>
              <p:ext uri="{D42A27DB-BD31-4B8C-83A1-F6EECF244321}">
                <p14:modId xmlns:p14="http://schemas.microsoft.com/office/powerpoint/2010/main" val="1356201890"/>
              </p:ext>
            </p:extLst>
          </p:nvPr>
        </p:nvGraphicFramePr>
        <p:xfrm>
          <a:off x="179512" y="6435818"/>
          <a:ext cx="8856985" cy="305550"/>
        </p:xfrm>
        <a:graphic>
          <a:graphicData uri="http://schemas.openxmlformats.org/drawingml/2006/table">
            <a:tbl>
              <a:tblPr firstRow="1" bandRow="1">
                <a:tableStyleId>{5C22544A-7EE6-4342-B048-85BDC9FD1C3A}</a:tableStyleId>
              </a:tblPr>
              <a:tblGrid>
                <a:gridCol w="1771397"/>
                <a:gridCol w="1771397"/>
                <a:gridCol w="1771397"/>
                <a:gridCol w="1771397"/>
                <a:gridCol w="1771397"/>
              </a:tblGrid>
              <a:tr h="288032">
                <a:tc>
                  <a:txBody>
                    <a:bodyPr/>
                    <a:lstStyle/>
                    <a:p>
                      <a:pPr algn="ctr"/>
                      <a:r>
                        <a:rPr lang="en-US" sz="1400" dirty="0" smtClean="0"/>
                        <a:t>Introduction </a:t>
                      </a:r>
                      <a:endParaRPr lang="es-ES" sz="1400" dirty="0"/>
                    </a:p>
                  </a:txBody>
                  <a:tcPr marL="92190" marR="92190" marT="46095" marB="46095">
                    <a:solidFill>
                      <a:schemeClr val="accent4">
                        <a:lumMod val="60000"/>
                        <a:lumOff val="40000"/>
                      </a:schemeClr>
                    </a:solidFill>
                  </a:tcPr>
                </a:tc>
                <a:tc>
                  <a:txBody>
                    <a:bodyPr/>
                    <a:lstStyle/>
                    <a:p>
                      <a:pPr algn="ctr"/>
                      <a:r>
                        <a:rPr lang="en-US" sz="1400" dirty="0" smtClean="0"/>
                        <a:t>Methodology</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Results</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Discussion</a:t>
                      </a:r>
                      <a:endParaRPr lang="es-ES" sz="1400" dirty="0"/>
                    </a:p>
                  </a:txBody>
                  <a:tcPr marL="92190" marR="92190" marT="46095" marB="46095">
                    <a:solidFill>
                      <a:schemeClr val="accent1">
                        <a:lumMod val="60000"/>
                        <a:lumOff val="40000"/>
                      </a:schemeClr>
                    </a:solidFill>
                  </a:tcPr>
                </a:tc>
                <a:tc>
                  <a:txBody>
                    <a:bodyPr/>
                    <a:lstStyle/>
                    <a:p>
                      <a:pPr algn="ctr"/>
                      <a:r>
                        <a:rPr lang="en-US" sz="1400" dirty="0" smtClean="0"/>
                        <a:t>Conclusions</a:t>
                      </a:r>
                      <a:endParaRPr lang="es-ES" sz="1400" dirty="0"/>
                    </a:p>
                  </a:txBody>
                  <a:tcPr marL="92190" marR="92190" marT="46095" marB="46095">
                    <a:solidFill>
                      <a:schemeClr val="accent1">
                        <a:lumMod val="60000"/>
                        <a:lumOff val="40000"/>
                      </a:schemeClr>
                    </a:solidFill>
                  </a:tcPr>
                </a:tc>
              </a:tr>
            </a:tbl>
          </a:graphicData>
        </a:graphic>
      </p:graphicFrame>
    </p:spTree>
    <p:extLst>
      <p:ext uri="{BB962C8B-B14F-4D97-AF65-F5344CB8AC3E}">
        <p14:creationId xmlns:p14="http://schemas.microsoft.com/office/powerpoint/2010/main" val="2238667358"/>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4916</TotalTime>
  <Words>3591</Words>
  <Application>Microsoft Office PowerPoint</Application>
  <PresentationFormat>Presentación en pantalla (4:3)</PresentationFormat>
  <Paragraphs>642</Paragraphs>
  <Slides>31</Slides>
  <Notes>29</Notes>
  <HiddenSlides>0</HiddenSlides>
  <MMClips>0</MMClips>
  <ScaleCrop>false</ScaleCrop>
  <HeadingPairs>
    <vt:vector size="4" baseType="variant">
      <vt:variant>
        <vt:lpstr>Tema</vt:lpstr>
      </vt:variant>
      <vt:variant>
        <vt:i4>1</vt:i4>
      </vt:variant>
      <vt:variant>
        <vt:lpstr>Títulos de diapositiva</vt:lpstr>
      </vt:variant>
      <vt:variant>
        <vt:i4>31</vt:i4>
      </vt:variant>
    </vt:vector>
  </HeadingPairs>
  <TitlesOfParts>
    <vt:vector size="32"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Windows</dc:creator>
  <cp:lastModifiedBy>Usuario de Windows</cp:lastModifiedBy>
  <cp:revision>157</cp:revision>
  <dcterms:created xsi:type="dcterms:W3CDTF">2018-06-27T15:09:36Z</dcterms:created>
  <dcterms:modified xsi:type="dcterms:W3CDTF">2018-07-02T06:17:15Z</dcterms:modified>
</cp:coreProperties>
</file>